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mn-M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mn-M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n-M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n-M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mn-M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mn-M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mn-M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mn-M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n-M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mn-M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mn-M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mn-M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D31FB0A-36BE-40EA-875B-95D8B22AA28F}" type="datetimeFigureOut">
              <a:rPr lang="mn-MN" smtClean="0"/>
              <a:t>15.01.22</a:t>
            </a:fld>
            <a:endParaRPr lang="mn-M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mn-M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535EB90-B380-41AD-BADE-0FCE6008A791}" type="slidenum">
              <a:rPr lang="mn-MN" smtClean="0"/>
              <a:t>‹#›</a:t>
            </a:fld>
            <a:endParaRPr lang="mn-M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500042"/>
            <a:ext cx="8062912" cy="1746271"/>
          </a:xfrm>
        </p:spPr>
        <p:txBody>
          <a:bodyPr>
            <a:noAutofit/>
          </a:bodyPr>
          <a:lstStyle/>
          <a:p>
            <a:r>
              <a:rPr lang="mn-MN" sz="3600" dirty="0" smtClean="0"/>
              <a:t>Эрмит-Адамар-Фейерийн</a:t>
            </a:r>
            <a:r>
              <a:rPr lang="en-US" sz="3600" dirty="0" smtClean="0"/>
              <a:t> </a:t>
            </a:r>
            <a:r>
              <a:rPr lang="mn-MN" sz="3600" dirty="0" smtClean="0"/>
              <a:t>хэлбэрийн зарим</a:t>
            </a:r>
            <a:r>
              <a:rPr lang="en-US" sz="3600" dirty="0" smtClean="0"/>
              <a:t> </a:t>
            </a:r>
            <a:r>
              <a:rPr lang="mn-MN" sz="3600" dirty="0" smtClean="0"/>
              <a:t>тэнцэтгэлбишүүд</a:t>
            </a:r>
            <a:endParaRPr lang="mn-M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Mehmet</a:t>
            </a:r>
            <a:r>
              <a:rPr lang="en-US" dirty="0" smtClean="0"/>
              <a:t> </a:t>
            </a:r>
            <a:r>
              <a:rPr lang="en-US" dirty="0" err="1" smtClean="0"/>
              <a:t>Zeki</a:t>
            </a:r>
            <a:r>
              <a:rPr lang="en-US" dirty="0" smtClean="0"/>
              <a:t> </a:t>
            </a:r>
            <a:r>
              <a:rPr lang="en-US" dirty="0" err="1" smtClean="0"/>
              <a:t>Sarikaya,Hatice</a:t>
            </a:r>
            <a:r>
              <a:rPr lang="en-US" dirty="0" smtClean="0"/>
              <a:t> </a:t>
            </a:r>
            <a:r>
              <a:rPr lang="en-US" dirty="0" err="1" smtClean="0"/>
              <a:t>Yaldiz</a:t>
            </a:r>
            <a:endParaRPr lang="en-US" dirty="0" smtClean="0"/>
          </a:p>
          <a:p>
            <a:r>
              <a:rPr lang="en-US" dirty="0" smtClean="0"/>
              <a:t>,</a:t>
            </a:r>
            <a:r>
              <a:rPr lang="en-US" dirty="0" err="1" smtClean="0"/>
              <a:t>Samet</a:t>
            </a:r>
            <a:r>
              <a:rPr lang="en-US" dirty="0" smtClean="0"/>
              <a:t> </a:t>
            </a:r>
            <a:r>
              <a:rPr lang="en-US" dirty="0" err="1" smtClean="0"/>
              <a:t>Erden</a:t>
            </a:r>
            <a:endParaRPr lang="mn-MN" dirty="0"/>
          </a:p>
        </p:txBody>
      </p:sp>
      <p:sp>
        <p:nvSpPr>
          <p:cNvPr id="4" name="Rectangle 3"/>
          <p:cNvSpPr/>
          <p:nvPr/>
        </p:nvSpPr>
        <p:spPr>
          <a:xfrm>
            <a:off x="3286116" y="4071942"/>
            <a:ext cx="52149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 smtClean="0"/>
              <a:t>Math Science </a:t>
            </a:r>
            <a:r>
              <a:rPr lang="mn-MN" sz="2400" dirty="0" smtClean="0"/>
              <a:t>сэтгүүл </a:t>
            </a:r>
            <a:r>
              <a:rPr lang="en-US" sz="2400" dirty="0" smtClean="0"/>
              <a:t>(Springer)</a:t>
            </a:r>
          </a:p>
          <a:p>
            <a:pPr algn="r"/>
            <a:r>
              <a:rPr lang="en-US" sz="2400" dirty="0" smtClean="0"/>
              <a:t>2015 </a:t>
            </a:r>
            <a:r>
              <a:rPr lang="mn-MN" sz="2400" dirty="0" smtClean="0"/>
              <a:t> </a:t>
            </a:r>
            <a:r>
              <a:rPr lang="en-US" sz="2400" dirty="0" smtClean="0"/>
              <a:t>1-</a:t>
            </a:r>
            <a:r>
              <a:rPr lang="mn-MN" sz="2400" dirty="0" smtClean="0"/>
              <a:t>сар</a:t>
            </a:r>
            <a:endParaRPr lang="mn-MN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72000"/>
          </a:xfrm>
        </p:spPr>
        <p:txBody>
          <a:bodyPr/>
          <a:lstStyle/>
          <a:p>
            <a:pPr algn="just">
              <a:buNone/>
            </a:pPr>
            <a:r>
              <a:rPr lang="mn-MN" b="1" u="sng" dirty="0" smtClean="0"/>
              <a:t>Абстракт</a:t>
            </a:r>
            <a:r>
              <a:rPr lang="mn-MN" dirty="0" smtClean="0"/>
              <a:t>: Энэхүү өгүүлэлд нэгдүгээр эрэмбийн уламжлалын модуль нь гүдгэр функц байдаг функцуудын хувьд бичигдсэн Эрмит-Адамар-Фейерийн хэлбэрийн тэнцэтгэлбишийн баруун гар талыг сайжруулсан зарим өргөтгөлүүдийг авч үзсэн.</a:t>
            </a:r>
            <a:endParaRPr lang="mn-M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366" y="1214422"/>
            <a:ext cx="8229600" cy="3786214"/>
          </a:xfrm>
        </p:spPr>
        <p:txBody>
          <a:bodyPr/>
          <a:lstStyle/>
          <a:p>
            <a:pPr algn="just">
              <a:buNone/>
            </a:pPr>
            <a:r>
              <a:rPr lang="mn-MN" dirty="0" smtClean="0"/>
              <a:t>Түлхүүр үг: Эрмит-Адамар-Фейерийн тэнцэтгэлбиш, Трапецийн тэнцэтгэл биш, Гүдгэр функц, Гёльдерийн тэнцэтгэл биш</a:t>
            </a:r>
          </a:p>
          <a:p>
            <a:pPr algn="just">
              <a:buNone/>
            </a:pPr>
            <a:r>
              <a:rPr lang="mn-MN" dirty="0" smtClean="0"/>
              <a:t>Судалгааны ажлын чиглэлийн код: 26</a:t>
            </a:r>
            <a:r>
              <a:rPr lang="en-US" dirty="0" smtClean="0"/>
              <a:t>D07,26D15</a:t>
            </a:r>
            <a:endParaRPr lang="mn-M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mn-MN" dirty="0" smtClean="0"/>
              <a:t>Оршил хэсэг</a:t>
            </a:r>
            <a:endParaRPr lang="mn-M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n-MN" dirty="0" smtClean="0"/>
              <a:t>Гүдгэр функцийн тодорхойлолт</a:t>
            </a:r>
          </a:p>
          <a:p>
            <a:r>
              <a:rPr lang="mn-MN" dirty="0" smtClean="0"/>
              <a:t>Эрмит-Адамарийн тэнцэтгэлбишийн интеграл хэлбэр</a:t>
            </a:r>
          </a:p>
          <a:p>
            <a:r>
              <a:rPr lang="mn-MN" dirty="0" smtClean="0"/>
              <a:t>Эрмит-Адамар-Фейерийн тэнцэтгэлбиш</a:t>
            </a:r>
          </a:p>
          <a:p>
            <a:r>
              <a:rPr lang="mn-MN" dirty="0" smtClean="0"/>
              <a:t>Өмнө гарсан зарим үр дүнгүүд </a:t>
            </a:r>
            <a:r>
              <a:rPr lang="en-US" dirty="0" smtClean="0"/>
              <a:t>(</a:t>
            </a:r>
            <a:r>
              <a:rPr lang="mn-MN" dirty="0" smtClean="0"/>
              <a:t>Теорем 1,2,3, Лемм 1,2</a:t>
            </a:r>
            <a:r>
              <a:rPr lang="en-US" dirty="0" smtClean="0"/>
              <a:t>)</a:t>
            </a:r>
            <a:endParaRPr lang="mn-M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mn-MN" dirty="0" smtClean="0"/>
              <a:t>Гол үр дүн</a:t>
            </a:r>
            <a:endParaRPr lang="mn-M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72000"/>
          </a:xfrm>
        </p:spPr>
        <p:txBody>
          <a:bodyPr/>
          <a:lstStyle/>
          <a:p>
            <a:r>
              <a:rPr lang="mn-MN" dirty="0" smtClean="0"/>
              <a:t>Теорем 4 түүний 3 мөрдлөг</a:t>
            </a:r>
          </a:p>
          <a:p>
            <a:r>
              <a:rPr lang="mn-MN" dirty="0" smtClean="0"/>
              <a:t>Теорем 5 түүүний 4 мөрдлөг</a:t>
            </a:r>
          </a:p>
          <a:p>
            <a:r>
              <a:rPr lang="mn-MN" dirty="0" smtClean="0"/>
              <a:t>Теорем 6 түүний 3 мөрдлөг </a:t>
            </a:r>
            <a:r>
              <a:rPr lang="en-US" dirty="0" smtClean="0"/>
              <a:t>(</a:t>
            </a:r>
            <a:r>
              <a:rPr lang="mn-MN" dirty="0" smtClean="0"/>
              <a:t>Фейерийн тэнцэтгэлбиш, Жинлэгдсэн трапецийн тэнцэтгэлбиш</a:t>
            </a:r>
            <a:r>
              <a:rPr lang="en-US" dirty="0" smtClean="0"/>
              <a:t>)</a:t>
            </a:r>
            <a:endParaRPr lang="mn-MN" dirty="0" smtClean="0"/>
          </a:p>
          <a:p>
            <a:r>
              <a:rPr lang="mn-MN" dirty="0" smtClean="0"/>
              <a:t>Теорем 7 түүний 4 мөрдлөг </a:t>
            </a:r>
            <a:r>
              <a:rPr lang="en-US" dirty="0" smtClean="0"/>
              <a:t>(</a:t>
            </a:r>
            <a:r>
              <a:rPr lang="mn-MN" dirty="0" smtClean="0"/>
              <a:t>Фейерийн тэнцэтгэлбиш, Жинлэгдсэн трапецийн тэнцэтгэлбиш</a:t>
            </a:r>
            <a:r>
              <a:rPr lang="en-US" dirty="0" smtClean="0"/>
              <a:t>)</a:t>
            </a:r>
            <a:endParaRPr lang="mn-MN" dirty="0" smtClean="0"/>
          </a:p>
          <a:p>
            <a:endParaRPr lang="mn-MN" dirty="0" smtClean="0"/>
          </a:p>
          <a:p>
            <a:endParaRPr lang="mn-M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30</TotalTime>
  <Words>132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Эрмит-Адамар-Фейерийн хэлбэрийн зарим тэнцэтгэлбишүүд</vt:lpstr>
      <vt:lpstr>Slide 2</vt:lpstr>
      <vt:lpstr>Slide 3</vt:lpstr>
      <vt:lpstr>Оршил хэсэг</vt:lpstr>
      <vt:lpstr>Гол үр дүн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Эрмит-Адамар-Фейерийн  хэлбэрийн гүдгэр функцуудын зарим тэнцэтгэлбишүүд</dc:title>
  <dc:creator>гансүх</dc:creator>
  <cp:lastModifiedBy>гансүх</cp:lastModifiedBy>
  <cp:revision>4</cp:revision>
  <dcterms:created xsi:type="dcterms:W3CDTF">2015-01-22T15:43:48Z</dcterms:created>
  <dcterms:modified xsi:type="dcterms:W3CDTF">2015-01-22T16:13:58Z</dcterms:modified>
</cp:coreProperties>
</file>