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charts/chart3.xml" ContentType="application/vnd.openxmlformats-officedocument.drawingml.chart+xml"/>
  <Override PartName="/ppt/charts/chart4.xml" ContentType="application/vnd.openxmlformats-officedocument.drawingml.char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charts/chart1.xml" ContentType="application/vnd.openxmlformats-officedocument.drawingml.chart+xml"/>
  <Override PartName="/ppt/charts/chart2.xml" ContentType="application/vnd.openxmlformats-officedocument.drawingml.char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8"/>
  </p:notesMasterIdLst>
  <p:sldIdLst>
    <p:sldId id="256" r:id="rId2"/>
    <p:sldId id="257" r:id="rId3"/>
    <p:sldId id="258" r:id="rId4"/>
    <p:sldId id="260" r:id="rId5"/>
    <p:sldId id="261" r:id="rId6"/>
    <p:sldId id="262" r:id="rId7"/>
    <p:sldId id="263" r:id="rId8"/>
    <p:sldId id="264" r:id="rId9"/>
    <p:sldId id="265" r:id="rId10"/>
    <p:sldId id="266" r:id="rId11"/>
    <p:sldId id="267" r:id="rId12"/>
    <p:sldId id="268" r:id="rId13"/>
    <p:sldId id="269" r:id="rId14"/>
    <p:sldId id="270" r:id="rId15"/>
    <p:sldId id="271" r:id="rId16"/>
    <p:sldId id="278" r:id="rId1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p:scale>
          <a:sx n="68" d="100"/>
          <a:sy n="68" d="100"/>
        </p:scale>
        <p:origin x="-576"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1" Type="http://schemas.openxmlformats.org/officeDocument/2006/relationships/oleObject" Target="file:///C:\Documents%20and%20Settings\Admni\My%20Documents\Book1.xlsx" TargetMode="External"/></Relationships>
</file>

<file path=ppt/charts/_rels/chart2.xml.rels><?xml version="1.0" encoding="UTF-8" standalone="yes"?>
<Relationships xmlns="http://schemas.openxmlformats.org/package/2006/relationships"><Relationship Id="rId1" Type="http://schemas.openxmlformats.org/officeDocument/2006/relationships/oleObject" Target="file:///C:\Documents%20and%20Settings\Admni\My%20Documents\Book1.xlsx" TargetMode="External"/></Relationships>
</file>

<file path=ppt/charts/_rels/chart3.xml.rels><?xml version="1.0" encoding="UTF-8" standalone="yes"?>
<Relationships xmlns="http://schemas.openxmlformats.org/package/2006/relationships"><Relationship Id="rId1" Type="http://schemas.openxmlformats.org/officeDocument/2006/relationships/oleObject" Target="file:///C:\Documents%20and%20Settings\Admni\My%20Documents\Book1.xlsx" TargetMode="External"/></Relationships>
</file>

<file path=ppt/charts/_rels/chart4.xml.rels><?xml version="1.0" encoding="UTF-8" standalone="yes"?>
<Relationships xmlns="http://schemas.openxmlformats.org/package/2006/relationships"><Relationship Id="rId1" Type="http://schemas.openxmlformats.org/officeDocument/2006/relationships/oleObject" Target="file:///C:\Documents%20and%20Settings\Admni\My%20Documents\Book1.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1"/>
  <c:lang val="en-US"/>
  <c:chart>
    <c:view3D>
      <c:rAngAx val="1"/>
    </c:view3D>
    <c:plotArea>
      <c:layout>
        <c:manualLayout>
          <c:layoutTarget val="inner"/>
          <c:xMode val="edge"/>
          <c:yMode val="edge"/>
          <c:x val="8.4242050950127753E-2"/>
          <c:y val="9.3227144644531884E-2"/>
          <c:w val="0.87200319078856914"/>
          <c:h val="0.45851734920998732"/>
        </c:manualLayout>
      </c:layout>
      <c:bar3DChart>
        <c:barDir val="col"/>
        <c:grouping val="clustered"/>
        <c:ser>
          <c:idx val="1"/>
          <c:order val="1"/>
          <c:cat>
            <c:multiLvlStrRef>
              <c:f>Sheet1!$A$86:$A$104</c:f>
            </c:multiLvlStrRef>
          </c:cat>
          <c:val>
            <c:numRef>
              <c:f>Sheet1!$B$86:$B$104</c:f>
            </c:numRef>
          </c:val>
        </c:ser>
        <c:ser>
          <c:idx val="0"/>
          <c:order val="0"/>
          <c:cat>
            <c:strRef>
              <c:f>Sheet1!$A$86:$A$104</c:f>
              <c:strCache>
                <c:ptCount val="19"/>
                <c:pt idx="0">
                  <c:v>тайлбарлах</c:v>
                </c:pt>
                <c:pt idx="1">
                  <c:v>Харилцан ярилцах</c:v>
                </c:pt>
                <c:pt idx="2">
                  <c:v>Вен диаграмм</c:v>
                </c:pt>
                <c:pt idx="3">
                  <c:v>KWL</c:v>
                </c:pt>
                <c:pt idx="4">
                  <c:v>Инсерт</c:v>
                </c:pt>
                <c:pt idx="5">
                  <c:v>Блүмийн асуулт</c:v>
                </c:pt>
                <c:pt idx="6">
                  <c:v>Шоо хэрэглэх</c:v>
                </c:pt>
                <c:pt idx="7">
                  <c:v>Оюуны довтолгоо</c:v>
                </c:pt>
                <c:pt idx="8">
                  <c:v>эвлүүлэг</c:v>
                </c:pt>
                <c:pt idx="9">
                  <c:v>Үзүүлэн таниулах</c:v>
                </c:pt>
                <c:pt idx="10">
                  <c:v>булангийн</c:v>
                </c:pt>
                <c:pt idx="11">
                  <c:v>АДШ</c:v>
                </c:pt>
                <c:pt idx="12">
                  <c:v>тоглоомын</c:v>
                </c:pt>
                <c:pt idx="13">
                  <c:v>Бод хамтар хуваалц</c:v>
                </c:pt>
                <c:pt idx="14">
                  <c:v>өртөөчилөх</c:v>
                </c:pt>
                <c:pt idx="15">
                  <c:v>мэтгэлцээн</c:v>
                </c:pt>
                <c:pt idx="16">
                  <c:v>марафон</c:v>
                </c:pt>
                <c:pt idx="17">
                  <c:v>Солилцооны арга</c:v>
                </c:pt>
                <c:pt idx="18">
                  <c:v>Судалгаа хийлгэдэг</c:v>
                </c:pt>
              </c:strCache>
            </c:strRef>
          </c:cat>
          <c:val>
            <c:numRef>
              <c:f>Sheet1!$B$86:$B$104</c:f>
              <c:numCache>
                <c:formatCode>General</c:formatCode>
                <c:ptCount val="19"/>
                <c:pt idx="0">
                  <c:v>7</c:v>
                </c:pt>
                <c:pt idx="1">
                  <c:v>54</c:v>
                </c:pt>
                <c:pt idx="2">
                  <c:v>3</c:v>
                </c:pt>
                <c:pt idx="3">
                  <c:v>18</c:v>
                </c:pt>
                <c:pt idx="4">
                  <c:v>9</c:v>
                </c:pt>
                <c:pt idx="5">
                  <c:v>4</c:v>
                </c:pt>
                <c:pt idx="6">
                  <c:v>19</c:v>
                </c:pt>
                <c:pt idx="7">
                  <c:v>2</c:v>
                </c:pt>
                <c:pt idx="8">
                  <c:v>9</c:v>
                </c:pt>
                <c:pt idx="9">
                  <c:v>2</c:v>
                </c:pt>
                <c:pt idx="10">
                  <c:v>23</c:v>
                </c:pt>
                <c:pt idx="11">
                  <c:v>14</c:v>
                </c:pt>
                <c:pt idx="12">
                  <c:v>11</c:v>
                </c:pt>
                <c:pt idx="13">
                  <c:v>2</c:v>
                </c:pt>
                <c:pt idx="14">
                  <c:v>2</c:v>
                </c:pt>
                <c:pt idx="15">
                  <c:v>5</c:v>
                </c:pt>
                <c:pt idx="16">
                  <c:v>7</c:v>
                </c:pt>
                <c:pt idx="17">
                  <c:v>1</c:v>
                </c:pt>
                <c:pt idx="18">
                  <c:v>1</c:v>
                </c:pt>
              </c:numCache>
            </c:numRef>
          </c:val>
        </c:ser>
        <c:shape val="cylinder"/>
        <c:axId val="55537664"/>
        <c:axId val="55539200"/>
        <c:axId val="0"/>
      </c:bar3DChart>
      <c:catAx>
        <c:axId val="55537664"/>
        <c:scaling>
          <c:orientation val="minMax"/>
        </c:scaling>
        <c:axPos val="b"/>
        <c:tickLblPos val="nextTo"/>
        <c:txPr>
          <a:bodyPr/>
          <a:lstStyle/>
          <a:p>
            <a:pPr>
              <a:defRPr lang="mn-MN"/>
            </a:pPr>
            <a:endParaRPr lang="en-US"/>
          </a:p>
        </c:txPr>
        <c:crossAx val="55539200"/>
        <c:crosses val="autoZero"/>
        <c:auto val="1"/>
        <c:lblAlgn val="ctr"/>
        <c:lblOffset val="100"/>
      </c:catAx>
      <c:valAx>
        <c:axId val="55539200"/>
        <c:scaling>
          <c:orientation val="minMax"/>
        </c:scaling>
        <c:axPos val="l"/>
        <c:majorGridlines/>
        <c:numFmt formatCode="General" sourceLinked="1"/>
        <c:tickLblPos val="nextTo"/>
        <c:txPr>
          <a:bodyPr/>
          <a:lstStyle/>
          <a:p>
            <a:pPr>
              <a:defRPr lang="mn-MN"/>
            </a:pPr>
            <a:endParaRPr lang="en-US"/>
          </a:p>
        </c:txPr>
        <c:crossAx val="55537664"/>
        <c:crosses val="autoZero"/>
        <c:crossBetween val="between"/>
      </c:valAx>
    </c:plotArea>
    <c:plotVisOnly val="1"/>
  </c:chart>
  <c:externalData r:id="rId1"/>
</c:chartSpace>
</file>

<file path=ppt/charts/chart2.xml><?xml version="1.0" encoding="utf-8"?>
<c:chartSpace xmlns:c="http://schemas.openxmlformats.org/drawingml/2006/chart" xmlns:a="http://schemas.openxmlformats.org/drawingml/2006/main" xmlns:r="http://schemas.openxmlformats.org/officeDocument/2006/relationships">
  <c:date1904 val="1"/>
  <c:lang val="en-US"/>
  <c:chart>
    <c:autoTitleDeleted val="1"/>
    <c:view3D>
      <c:perspective val="30"/>
    </c:view3D>
    <c:plotArea>
      <c:layout/>
      <c:bar3DChart>
        <c:barDir val="col"/>
        <c:grouping val="standard"/>
        <c:ser>
          <c:idx val="0"/>
          <c:order val="0"/>
          <c:tx>
            <c:strRef>
              <c:f>Sheet1!$A$152</c:f>
              <c:strCache>
                <c:ptCount val="1"/>
                <c:pt idx="0">
                  <c:v>Туршилтын анги</c:v>
                </c:pt>
              </c:strCache>
            </c:strRef>
          </c:tx>
          <c:cat>
            <c:strRef>
              <c:f>Sheet1!$B$151:$C$151</c:f>
              <c:strCache>
                <c:ptCount val="2"/>
                <c:pt idx="0">
                  <c:v>Нийт сурагч</c:v>
                </c:pt>
                <c:pt idx="1">
                  <c:v>Зааж чадаж буй</c:v>
                </c:pt>
              </c:strCache>
            </c:strRef>
          </c:cat>
          <c:val>
            <c:numRef>
              <c:f>Sheet1!$B$152:$C$152</c:f>
              <c:numCache>
                <c:formatCode>General</c:formatCode>
                <c:ptCount val="2"/>
                <c:pt idx="0">
                  <c:v>69</c:v>
                </c:pt>
                <c:pt idx="1">
                  <c:v>62</c:v>
                </c:pt>
              </c:numCache>
            </c:numRef>
          </c:val>
        </c:ser>
        <c:ser>
          <c:idx val="1"/>
          <c:order val="1"/>
          <c:tx>
            <c:strRef>
              <c:f>Sheet1!$A$153</c:f>
              <c:strCache>
                <c:ptCount val="1"/>
                <c:pt idx="0">
                  <c:v>Хяналтын анги</c:v>
                </c:pt>
              </c:strCache>
            </c:strRef>
          </c:tx>
          <c:cat>
            <c:strRef>
              <c:f>Sheet1!$B$151:$C$151</c:f>
              <c:strCache>
                <c:ptCount val="2"/>
                <c:pt idx="0">
                  <c:v>Нийт сурагч</c:v>
                </c:pt>
                <c:pt idx="1">
                  <c:v>Зааж чадаж буй</c:v>
                </c:pt>
              </c:strCache>
            </c:strRef>
          </c:cat>
          <c:val>
            <c:numRef>
              <c:f>Sheet1!$B$153:$C$153</c:f>
              <c:numCache>
                <c:formatCode>General</c:formatCode>
                <c:ptCount val="2"/>
                <c:pt idx="0">
                  <c:v>64</c:v>
                </c:pt>
                <c:pt idx="1">
                  <c:v>19</c:v>
                </c:pt>
              </c:numCache>
            </c:numRef>
          </c:val>
        </c:ser>
        <c:gapWidth val="75"/>
        <c:shape val="cone"/>
        <c:axId val="55609600"/>
        <c:axId val="55615488"/>
        <c:axId val="55521728"/>
      </c:bar3DChart>
      <c:catAx>
        <c:axId val="55609600"/>
        <c:scaling>
          <c:orientation val="minMax"/>
        </c:scaling>
        <c:axPos val="b"/>
        <c:majorTickMark val="none"/>
        <c:tickLblPos val="nextTo"/>
        <c:txPr>
          <a:bodyPr/>
          <a:lstStyle/>
          <a:p>
            <a:pPr>
              <a:defRPr lang="mn-MN"/>
            </a:pPr>
            <a:endParaRPr lang="en-US"/>
          </a:p>
        </c:txPr>
        <c:crossAx val="55615488"/>
        <c:crosses val="autoZero"/>
        <c:auto val="1"/>
        <c:lblAlgn val="ctr"/>
        <c:lblOffset val="100"/>
      </c:catAx>
      <c:valAx>
        <c:axId val="55615488"/>
        <c:scaling>
          <c:orientation val="minMax"/>
        </c:scaling>
        <c:axPos val="l"/>
        <c:majorGridlines/>
        <c:numFmt formatCode="General" sourceLinked="1"/>
        <c:majorTickMark val="none"/>
        <c:tickLblPos val="nextTo"/>
        <c:spPr>
          <a:ln w="9525">
            <a:noFill/>
          </a:ln>
        </c:spPr>
        <c:txPr>
          <a:bodyPr/>
          <a:lstStyle/>
          <a:p>
            <a:pPr>
              <a:defRPr lang="mn-MN"/>
            </a:pPr>
            <a:endParaRPr lang="en-US"/>
          </a:p>
        </c:txPr>
        <c:crossAx val="55609600"/>
        <c:crosses val="autoZero"/>
        <c:crossBetween val="between"/>
      </c:valAx>
      <c:serAx>
        <c:axId val="55521728"/>
        <c:scaling>
          <c:orientation val="minMax"/>
        </c:scaling>
        <c:delete val="1"/>
        <c:axPos val="b"/>
        <c:tickLblPos val="nextTo"/>
        <c:crossAx val="55615488"/>
        <c:crosses val="autoZero"/>
      </c:serAx>
    </c:plotArea>
    <c:legend>
      <c:legendPos val="b"/>
      <c:layout/>
    </c:legend>
    <c:plotVisOnly val="1"/>
  </c:chart>
  <c:externalData r:id="rId1"/>
</c:chartSpace>
</file>

<file path=ppt/charts/chart3.xml><?xml version="1.0" encoding="utf-8"?>
<c:chartSpace xmlns:c="http://schemas.openxmlformats.org/drawingml/2006/chart" xmlns:a="http://schemas.openxmlformats.org/drawingml/2006/main" xmlns:r="http://schemas.openxmlformats.org/officeDocument/2006/relationships">
  <c:date1904 val="1"/>
  <c:lang val="en-US"/>
  <c:chart>
    <c:view3D>
      <c:rAngAx val="1"/>
    </c:view3D>
    <c:plotArea>
      <c:layout>
        <c:manualLayout>
          <c:layoutTarget val="inner"/>
          <c:xMode val="edge"/>
          <c:yMode val="edge"/>
          <c:x val="0.56018209150219422"/>
          <c:y val="8.0388026821774086E-4"/>
          <c:w val="0.53135151361211863"/>
          <c:h val="0.72781930427710662"/>
        </c:manualLayout>
      </c:layout>
      <c:bar3DChart>
        <c:barDir val="bar"/>
        <c:grouping val="clustered"/>
        <c:ser>
          <c:idx val="0"/>
          <c:order val="0"/>
          <c:tx>
            <c:strRef>
              <c:f>Sheet1!$A$177</c:f>
              <c:strCache>
                <c:ptCount val="1"/>
                <c:pt idx="0">
                  <c:v>Туршилтын анги</c:v>
                </c:pt>
              </c:strCache>
            </c:strRef>
          </c:tx>
          <c:cat>
            <c:strRef>
              <c:f>Sheet1!$B$175:$D$176</c:f>
              <c:strCache>
                <c:ptCount val="3"/>
                <c:pt idx="0">
                  <c:v>Даалгавар хийсэн</c:v>
                </c:pt>
                <c:pt idx="1">
                  <c:v>Дутуу хийсэн</c:v>
                </c:pt>
                <c:pt idx="2">
                  <c:v>Огт хийгээгүй</c:v>
                </c:pt>
              </c:strCache>
            </c:strRef>
          </c:cat>
          <c:val>
            <c:numRef>
              <c:f>Sheet1!$B$177:$D$177</c:f>
              <c:numCache>
                <c:formatCode>General</c:formatCode>
                <c:ptCount val="3"/>
                <c:pt idx="0">
                  <c:v>82</c:v>
                </c:pt>
                <c:pt idx="1">
                  <c:v>10</c:v>
                </c:pt>
                <c:pt idx="2">
                  <c:v>8</c:v>
                </c:pt>
              </c:numCache>
            </c:numRef>
          </c:val>
        </c:ser>
        <c:ser>
          <c:idx val="1"/>
          <c:order val="1"/>
          <c:tx>
            <c:strRef>
              <c:f>Sheet1!$A$178</c:f>
              <c:strCache>
                <c:ptCount val="1"/>
                <c:pt idx="0">
                  <c:v>Хяналтын анги</c:v>
                </c:pt>
              </c:strCache>
            </c:strRef>
          </c:tx>
          <c:cat>
            <c:strRef>
              <c:f>Sheet1!$B$175:$D$176</c:f>
              <c:strCache>
                <c:ptCount val="3"/>
                <c:pt idx="0">
                  <c:v>Даалгавар хийсэн</c:v>
                </c:pt>
                <c:pt idx="1">
                  <c:v>Дутуу хийсэн</c:v>
                </c:pt>
                <c:pt idx="2">
                  <c:v>Огт хийгээгүй</c:v>
                </c:pt>
              </c:strCache>
            </c:strRef>
          </c:cat>
          <c:val>
            <c:numRef>
              <c:f>Sheet1!$B$178:$D$178</c:f>
              <c:numCache>
                <c:formatCode>General</c:formatCode>
                <c:ptCount val="3"/>
                <c:pt idx="0">
                  <c:v>28</c:v>
                </c:pt>
                <c:pt idx="1">
                  <c:v>42</c:v>
                </c:pt>
                <c:pt idx="2">
                  <c:v>30</c:v>
                </c:pt>
              </c:numCache>
            </c:numRef>
          </c:val>
        </c:ser>
        <c:shape val="box"/>
        <c:axId val="58427648"/>
        <c:axId val="58437632"/>
        <c:axId val="0"/>
      </c:bar3DChart>
      <c:catAx>
        <c:axId val="58427648"/>
        <c:scaling>
          <c:orientation val="minMax"/>
        </c:scaling>
        <c:axPos val="l"/>
        <c:tickLblPos val="nextTo"/>
        <c:txPr>
          <a:bodyPr/>
          <a:lstStyle/>
          <a:p>
            <a:pPr>
              <a:defRPr lang="mn-MN"/>
            </a:pPr>
            <a:endParaRPr lang="en-US"/>
          </a:p>
        </c:txPr>
        <c:crossAx val="58437632"/>
        <c:crosses val="autoZero"/>
        <c:auto val="1"/>
        <c:lblAlgn val="ctr"/>
        <c:lblOffset val="100"/>
      </c:catAx>
      <c:valAx>
        <c:axId val="58437632"/>
        <c:scaling>
          <c:orientation val="minMax"/>
        </c:scaling>
        <c:axPos val="b"/>
        <c:majorGridlines/>
        <c:numFmt formatCode="General" sourceLinked="1"/>
        <c:tickLblPos val="nextTo"/>
        <c:txPr>
          <a:bodyPr/>
          <a:lstStyle/>
          <a:p>
            <a:pPr>
              <a:defRPr lang="mn-MN"/>
            </a:pPr>
            <a:endParaRPr lang="en-US"/>
          </a:p>
        </c:txPr>
        <c:crossAx val="58427648"/>
        <c:crosses val="autoZero"/>
        <c:crossBetween val="between"/>
      </c:valAx>
    </c:plotArea>
    <c:legend>
      <c:legendPos val="r"/>
      <c:layout>
        <c:manualLayout>
          <c:xMode val="edge"/>
          <c:yMode val="edge"/>
          <c:x val="0"/>
          <c:y val="0.92148756053380654"/>
          <c:w val="0.9793098883167467"/>
          <c:h val="5.2173055832809623E-2"/>
        </c:manualLayout>
      </c:layout>
      <c:txPr>
        <a:bodyPr/>
        <a:lstStyle/>
        <a:p>
          <a:pPr>
            <a:defRPr lang="mn-MN" sz="800"/>
          </a:pPr>
          <a:endParaRPr lang="en-US"/>
        </a:p>
      </c:txPr>
    </c:legend>
    <c:plotVisOnly val="1"/>
  </c:chart>
  <c:externalData r:id="rId1"/>
</c:chartSpace>
</file>

<file path=ppt/charts/chart4.xml><?xml version="1.0" encoding="utf-8"?>
<c:chartSpace xmlns:c="http://schemas.openxmlformats.org/drawingml/2006/chart" xmlns:a="http://schemas.openxmlformats.org/drawingml/2006/main" xmlns:r="http://schemas.openxmlformats.org/officeDocument/2006/relationships">
  <c:date1904 val="1"/>
  <c:lang val="en-US"/>
  <c:chart>
    <c:title>
      <c:layout>
        <c:manualLayout>
          <c:xMode val="edge"/>
          <c:yMode val="edge"/>
          <c:x val="0.45791861359509822"/>
          <c:y val="1.3526877746315669E-2"/>
        </c:manualLayout>
      </c:layout>
      <c:txPr>
        <a:bodyPr/>
        <a:lstStyle/>
        <a:p>
          <a:pPr>
            <a:defRPr lang="mn-MN"/>
          </a:pPr>
          <a:endParaRPr lang="en-US"/>
        </a:p>
      </c:txPr>
    </c:title>
    <c:view3D>
      <c:rAngAx val="1"/>
    </c:view3D>
    <c:plotArea>
      <c:layout/>
      <c:bar3DChart>
        <c:barDir val="bar"/>
        <c:grouping val="clustered"/>
        <c:ser>
          <c:idx val="0"/>
          <c:order val="0"/>
          <c:tx>
            <c:strRef>
              <c:f>Sheet1!$B$181:$B$182</c:f>
              <c:strCache>
                <c:ptCount val="1"/>
                <c:pt idx="0">
                  <c:v>сонирхдог</c:v>
                </c:pt>
              </c:strCache>
            </c:strRef>
          </c:tx>
          <c:cat>
            <c:strRef>
              <c:f>Sheet1!$A$183:$A$184</c:f>
              <c:strCache>
                <c:ptCount val="2"/>
                <c:pt idx="0">
                  <c:v>Туршилтын анги</c:v>
                </c:pt>
                <c:pt idx="1">
                  <c:v>Хяналтын анги</c:v>
                </c:pt>
              </c:strCache>
            </c:strRef>
          </c:cat>
          <c:val>
            <c:numRef>
              <c:f>Sheet1!$B$183:$B$184</c:f>
              <c:numCache>
                <c:formatCode>General</c:formatCode>
                <c:ptCount val="2"/>
                <c:pt idx="0">
                  <c:v>95.8</c:v>
                </c:pt>
                <c:pt idx="1">
                  <c:v>11.2</c:v>
                </c:pt>
              </c:numCache>
            </c:numRef>
          </c:val>
        </c:ser>
        <c:shape val="box"/>
        <c:axId val="58564992"/>
        <c:axId val="58566528"/>
        <c:axId val="0"/>
      </c:bar3DChart>
      <c:catAx>
        <c:axId val="58564992"/>
        <c:scaling>
          <c:orientation val="minMax"/>
        </c:scaling>
        <c:axPos val="l"/>
        <c:tickLblPos val="nextTo"/>
        <c:txPr>
          <a:bodyPr/>
          <a:lstStyle/>
          <a:p>
            <a:pPr>
              <a:defRPr lang="mn-MN"/>
            </a:pPr>
            <a:endParaRPr lang="en-US"/>
          </a:p>
        </c:txPr>
        <c:crossAx val="58566528"/>
        <c:crosses val="autoZero"/>
        <c:auto val="1"/>
        <c:lblAlgn val="ctr"/>
        <c:lblOffset val="100"/>
      </c:catAx>
      <c:valAx>
        <c:axId val="58566528"/>
        <c:scaling>
          <c:orientation val="minMax"/>
        </c:scaling>
        <c:axPos val="b"/>
        <c:majorGridlines/>
        <c:numFmt formatCode="General" sourceLinked="1"/>
        <c:tickLblPos val="nextTo"/>
        <c:txPr>
          <a:bodyPr/>
          <a:lstStyle/>
          <a:p>
            <a:pPr>
              <a:defRPr lang="mn-MN"/>
            </a:pPr>
            <a:endParaRPr lang="en-US"/>
          </a:p>
        </c:txPr>
        <c:crossAx val="58564992"/>
        <c:crosses val="autoZero"/>
        <c:crossBetween val="between"/>
      </c:valAx>
    </c:plotArea>
    <c:plotVisOnly val="1"/>
  </c:chart>
  <c:externalData r:id="rId1"/>
</c:chartSpac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3A98CA1-C5B8-42EB-9951-2AB3D6DA63B9}" type="datetimeFigureOut">
              <a:rPr lang="en-US" smtClean="0"/>
              <a:pPr/>
              <a:t>4/22/2014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68E380B-265F-492F-8B6E-F22F1AB5AF0B}"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A68E380B-265F-492F-8B6E-F22F1AB5AF0B}" type="slidenum">
              <a:rPr lang="en-US" smtClean="0"/>
              <a:pPr/>
              <a:t>8</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A68E380B-265F-492F-8B6E-F22F1AB5AF0B}" type="slidenum">
              <a:rPr lang="en-US" smtClean="0"/>
              <a:pPr/>
              <a:t>13</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6725DDBA-DCA8-4467-943A-50D85414FBFC}" type="datetimeFigureOut">
              <a:rPr lang="en-US" smtClean="0"/>
              <a:pPr/>
              <a:t>4/22/2014</a:t>
            </a:fld>
            <a:endParaRPr lang="en-US"/>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US"/>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BA0B6DDC-3747-4EF1-A666-3298FDA5F194}"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6725DDBA-DCA8-4467-943A-50D85414FBFC}" type="datetimeFigureOut">
              <a:rPr lang="en-US" smtClean="0"/>
              <a:pPr/>
              <a:t>4/22/2014</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A0B6DDC-3747-4EF1-A666-3298FDA5F194}"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6725DDBA-DCA8-4467-943A-50D85414FBFC}" type="datetimeFigureOut">
              <a:rPr lang="en-US" smtClean="0"/>
              <a:pPr/>
              <a:t>4/22/2014</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A0B6DDC-3747-4EF1-A666-3298FDA5F194}"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6725DDBA-DCA8-4467-943A-50D85414FBFC}" type="datetimeFigureOut">
              <a:rPr lang="en-US" smtClean="0"/>
              <a:pPr/>
              <a:t>4/22/2014</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A0B6DDC-3747-4EF1-A666-3298FDA5F194}" type="slidenum">
              <a:rPr lang="en-US" smtClean="0"/>
              <a:pPr/>
              <a:t>‹#›</a:t>
            </a:fld>
            <a:endParaRPr lang="en-US"/>
          </a:p>
        </p:txBody>
      </p:sp>
      <p:sp>
        <p:nvSpPr>
          <p:cNvPr id="7" name="Title 6"/>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6725DDBA-DCA8-4467-943A-50D85414FBFC}" type="datetimeFigureOut">
              <a:rPr lang="en-US" smtClean="0"/>
              <a:pPr/>
              <a:t>4/22/2014</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A0B6DDC-3747-4EF1-A666-3298FDA5F194}" type="slidenum">
              <a:rPr lang="en-US" smtClean="0"/>
              <a:pPr/>
              <a:t>‹#›</a:t>
            </a:fld>
            <a:endParaRPr lang="en-US"/>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6725DDBA-DCA8-4467-943A-50D85414FBFC}" type="datetimeFigureOut">
              <a:rPr lang="en-US" smtClean="0"/>
              <a:pPr/>
              <a:t>4/22/2014</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BA0B6DDC-3747-4EF1-A666-3298FDA5F194}" type="slidenum">
              <a:rPr lang="en-US" smtClean="0"/>
              <a:pPr/>
              <a:t>‹#›</a:t>
            </a:fld>
            <a:endParaRPr lang="en-US"/>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6725DDBA-DCA8-4467-943A-50D85414FBFC}" type="datetimeFigureOut">
              <a:rPr lang="en-US" smtClean="0"/>
              <a:pPr/>
              <a:t>4/22/2014</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BA0B6DDC-3747-4EF1-A666-3298FDA5F194}"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fld id="{6725DDBA-DCA8-4467-943A-50D85414FBFC}" type="datetimeFigureOut">
              <a:rPr lang="en-US" smtClean="0"/>
              <a:pPr/>
              <a:t>4/22/2014</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BA0B6DDC-3747-4EF1-A666-3298FDA5F194}" type="slidenum">
              <a:rPr lang="en-US" smtClean="0"/>
              <a:pPr/>
              <a:t>‹#›</a:t>
            </a:fld>
            <a:endParaRPr lang="en-US"/>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6725DDBA-DCA8-4467-943A-50D85414FBFC}" type="datetimeFigureOut">
              <a:rPr lang="en-US" smtClean="0"/>
              <a:pPr/>
              <a:t>4/22/2014</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BA0B6DDC-3747-4EF1-A666-3298FDA5F194}"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extLst/>
          </a:lstStyle>
          <a:p>
            <a:fld id="{6725DDBA-DCA8-4467-943A-50D85414FBFC}" type="datetimeFigureOut">
              <a:rPr lang="en-US" smtClean="0"/>
              <a:pPr/>
              <a:t>4/22/2014</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BA0B6DDC-3747-4EF1-A666-3298FDA5F194}"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6725DDBA-DCA8-4467-943A-50D85414FBFC}" type="datetimeFigureOut">
              <a:rPr lang="en-US" smtClean="0"/>
              <a:pPr/>
              <a:t>4/22/2014</a:t>
            </a:fld>
            <a:endParaRPr lang="en-US"/>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BA0B6DDC-3747-4EF1-A666-3298FDA5F194}" type="slidenum">
              <a:rPr lang="en-US" smtClean="0"/>
              <a:pPr/>
              <a:t>‹#›</a:t>
            </a:fld>
            <a:endParaRPr lang="en-US"/>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reeform 8"/>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reeform 11"/>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6725DDBA-DCA8-4467-943A-50D85414FBFC}" type="datetimeFigureOut">
              <a:rPr lang="en-US" smtClean="0"/>
              <a:pPr/>
              <a:t>4/22/2014</a:t>
            </a:fld>
            <a:endParaRPr lang="en-US"/>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US"/>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BA0B6DDC-3747-4EF1-A666-3298FDA5F194}"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chart" Target="../charts/chart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685800" y="609600"/>
            <a:ext cx="7772400" cy="4201711"/>
          </a:xfrm>
        </p:spPr>
        <p:txBody>
          <a:bodyPr>
            <a:normAutofit/>
          </a:bodyPr>
          <a:lstStyle/>
          <a:p>
            <a:pPr algn="ctr"/>
            <a:r>
              <a:rPr lang="mn-MN" sz="4000" dirty="0" smtClean="0">
                <a:latin typeface="Times New Roman Mon" pitchFamily="18" charset="0"/>
                <a:cs typeface="Arial" pitchFamily="34" charset="0"/>
              </a:rPr>
              <a:t>Õèчýýëèéã </a:t>
            </a:r>
            <a:r>
              <a:rPr lang="mn-MN" sz="4000" dirty="0" smtClean="0">
                <a:latin typeface="Times New Roman Mon" pitchFamily="18" charset="0"/>
                <a:cs typeface="Arial" pitchFamily="34" charset="0"/>
              </a:rPr>
              <a:t>ñóäàëãàà-øèíæèëãýýíèé àðãààð ÿâóóëñàí òóðøèëò, ¿ð </a:t>
            </a:r>
            <a:r>
              <a:rPr lang="mn-MN" sz="4000" dirty="0" smtClean="0">
                <a:latin typeface="Times New Roman Mon" pitchFamily="18" charset="0"/>
                <a:cs typeface="Arial" pitchFamily="34" charset="0"/>
              </a:rPr>
              <a:t>ä¿í</a:t>
            </a:r>
            <a:endParaRPr lang="en-US" sz="4000" dirty="0" smtClean="0">
              <a:latin typeface="Times New Roman Mon" pitchFamily="18" charset="0"/>
              <a:cs typeface="Arial" pitchFamily="34" charset="0"/>
            </a:endParaRPr>
          </a:p>
          <a:p>
            <a:pPr algn="ctr"/>
            <a:r>
              <a:rPr lang="mn-MN" sz="4000" dirty="0" smtClean="0">
                <a:latin typeface="Times New Roman Mon" pitchFamily="18" charset="0"/>
                <a:cs typeface="Arial" pitchFamily="34" charset="0"/>
              </a:rPr>
              <a:t>.</a:t>
            </a:r>
            <a:endParaRPr lang="en-US" sz="4000" dirty="0" smtClean="0">
              <a:latin typeface="Times New Roman Mon" pitchFamily="18" charset="0"/>
              <a:cs typeface="Arial" pitchFamily="34" charset="0"/>
            </a:endParaRPr>
          </a:p>
          <a:p>
            <a:pPr algn="ctr"/>
            <a:r>
              <a:rPr lang="mn-MN" sz="4000" dirty="0" smtClean="0">
                <a:latin typeface="Times New Roman Mon" pitchFamily="18" charset="0"/>
                <a:cs typeface="Arial" pitchFamily="34" charset="0"/>
              </a:rPr>
              <a:t>ÌÓÁÈÑ-èéí ÁÑÑ-èéí </a:t>
            </a:r>
            <a:r>
              <a:rPr lang="mn-MN" sz="4000" smtClean="0">
                <a:latin typeface="Times New Roman Mon" pitchFamily="18" charset="0"/>
                <a:cs typeface="Arial" pitchFamily="34" charset="0"/>
              </a:rPr>
              <a:t>ÁÑ-ÀÇÒ-èéí </a:t>
            </a:r>
            <a:r>
              <a:rPr lang="mn-MN" sz="4000" smtClean="0">
                <a:latin typeface="Times New Roman Mon" pitchFamily="18" charset="0"/>
                <a:cs typeface="Arial" pitchFamily="34" charset="0"/>
              </a:rPr>
              <a:t>áàãø: Ï.Àëòàíöýöýã</a:t>
            </a:r>
            <a:endParaRPr lang="mn-MN" sz="4000" dirty="0" smtClean="0">
              <a:latin typeface="Times New Roman Mon" pitchFamily="18" charset="0"/>
              <a:cs typeface="Arial" pitchFamily="34" charset="0"/>
            </a:endParaRPr>
          </a:p>
          <a:p>
            <a:pPr algn="ctr"/>
            <a:endParaRPr lang="mn-MN" sz="4000" dirty="0" smtClean="0">
              <a:latin typeface="Arial" pitchFamily="34" charset="0"/>
              <a:cs typeface="Arial" pitchFamily="34" charset="0"/>
            </a:endParaRPr>
          </a:p>
          <a:p>
            <a:pPr algn="ctr"/>
            <a:endParaRPr lang="en-US" sz="40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381000"/>
            <a:ext cx="8229600" cy="5626291"/>
          </a:xfrm>
        </p:spPr>
        <p:txBody>
          <a:bodyPr>
            <a:noAutofit/>
          </a:bodyPr>
          <a:lstStyle/>
          <a:p>
            <a:r>
              <a:rPr lang="en-US" sz="2000" dirty="0" err="1" smtClean="0">
                <a:latin typeface="Times New Roman Mon" pitchFamily="18" charset="0"/>
                <a:cs typeface="Arial" pitchFamily="34" charset="0"/>
              </a:rPr>
              <a:t>Энэ</a:t>
            </a:r>
            <a:r>
              <a:rPr lang="en-US" sz="2000" dirty="0" smtClean="0">
                <a:latin typeface="Times New Roman Mon" pitchFamily="18" charset="0"/>
                <a:cs typeface="Arial" pitchFamily="34" charset="0"/>
              </a:rPr>
              <a:t> </a:t>
            </a:r>
            <a:r>
              <a:rPr lang="mn-MN" sz="2000" dirty="0" smtClean="0">
                <a:latin typeface="Times New Roman Mon" pitchFamily="18" charset="0"/>
                <a:cs typeface="Arial" pitchFamily="34" charset="0"/>
              </a:rPr>
              <a:t>àðãà</a:t>
            </a:r>
            <a:r>
              <a:rPr lang="en-US" sz="2000" dirty="0" smtClean="0">
                <a:latin typeface="Times New Roman Mon" pitchFamily="18" charset="0"/>
                <a:cs typeface="Arial" pitchFamily="34" charset="0"/>
              </a:rPr>
              <a:t> </a:t>
            </a:r>
            <a:r>
              <a:rPr lang="en-US" sz="2000" dirty="0" err="1" smtClean="0">
                <a:latin typeface="Times New Roman Mon" pitchFamily="18" charset="0"/>
                <a:cs typeface="Arial" pitchFamily="34" charset="0"/>
              </a:rPr>
              <a:t>нь</a:t>
            </a:r>
            <a:r>
              <a:rPr lang="en-US" sz="2000" dirty="0" smtClean="0">
                <a:latin typeface="Times New Roman Mon" pitchFamily="18" charset="0"/>
                <a:cs typeface="Arial" pitchFamily="34" charset="0"/>
              </a:rPr>
              <a:t> </a:t>
            </a:r>
            <a:r>
              <a:rPr lang="en-US" sz="2000" dirty="0" err="1" smtClean="0">
                <a:latin typeface="Times New Roman Mon" pitchFamily="18" charset="0"/>
                <a:cs typeface="Arial" pitchFamily="34" charset="0"/>
              </a:rPr>
              <a:t>шинэ</a:t>
            </a:r>
            <a:r>
              <a:rPr lang="en-US" sz="2000" dirty="0" smtClean="0">
                <a:latin typeface="Times New Roman Mon" pitchFamily="18" charset="0"/>
                <a:cs typeface="Arial" pitchFamily="34" charset="0"/>
              </a:rPr>
              <a:t> </a:t>
            </a:r>
            <a:r>
              <a:rPr lang="en-US" sz="2000" dirty="0" err="1" smtClean="0">
                <a:latin typeface="Times New Roman Mon" pitchFamily="18" charset="0"/>
                <a:cs typeface="Arial" pitchFamily="34" charset="0"/>
              </a:rPr>
              <a:t>судлагдахууныг</a:t>
            </a:r>
            <a:r>
              <a:rPr lang="en-US" sz="2000" dirty="0" smtClean="0">
                <a:latin typeface="Times New Roman Mon" pitchFamily="18" charset="0"/>
                <a:cs typeface="Arial" pitchFamily="34" charset="0"/>
              </a:rPr>
              <a:t> </a:t>
            </a:r>
            <a:r>
              <a:rPr lang="en-US" sz="2000" dirty="0" err="1" smtClean="0">
                <a:latin typeface="Times New Roman Mon" pitchFamily="18" charset="0"/>
                <a:cs typeface="Arial" pitchFamily="34" charset="0"/>
              </a:rPr>
              <a:t>бàãààðàà</a:t>
            </a:r>
            <a:r>
              <a:rPr lang="en-US" sz="2000" dirty="0" smtClean="0">
                <a:latin typeface="Times New Roman Mon" pitchFamily="18" charset="0"/>
                <a:cs typeface="Arial" pitchFamily="34" charset="0"/>
              </a:rPr>
              <a:t> </a:t>
            </a:r>
            <a:r>
              <a:rPr lang="en-US" sz="2000" dirty="0" err="1" smtClean="0">
                <a:latin typeface="Times New Roman Mon" pitchFamily="18" charset="0"/>
                <a:cs typeface="Arial" pitchFamily="34" charset="0"/>
              </a:rPr>
              <a:t>судалгаа</a:t>
            </a:r>
            <a:r>
              <a:rPr lang="en-US" sz="2000" dirty="0" smtClean="0">
                <a:latin typeface="Times New Roman Mon" pitchFamily="18" charset="0"/>
                <a:cs typeface="Arial" pitchFamily="34" charset="0"/>
              </a:rPr>
              <a:t> </a:t>
            </a:r>
            <a:r>
              <a:rPr lang="en-US" sz="2000" dirty="0" err="1" smtClean="0">
                <a:latin typeface="Times New Roman Mon" pitchFamily="18" charset="0"/>
                <a:cs typeface="Arial" pitchFamily="34" charset="0"/>
              </a:rPr>
              <a:t>хийх</a:t>
            </a:r>
            <a:r>
              <a:rPr lang="en-US" sz="2000" dirty="0" smtClean="0">
                <a:latin typeface="Times New Roman Mon" pitchFamily="18" charset="0"/>
                <a:cs typeface="Arial" pitchFamily="34" charset="0"/>
              </a:rPr>
              <a:t> </a:t>
            </a:r>
            <a:r>
              <a:rPr lang="en-US" sz="2000" dirty="0" err="1" smtClean="0">
                <a:latin typeface="Times New Roman Mon" pitchFamily="18" charset="0"/>
              </a:rPr>
              <a:t>замаар</a:t>
            </a:r>
            <a:r>
              <a:rPr lang="en-US" sz="2000" dirty="0" smtClean="0">
                <a:latin typeface="Times New Roman Mon" pitchFamily="18" charset="0"/>
              </a:rPr>
              <a:t> </a:t>
            </a:r>
            <a:r>
              <a:rPr lang="en-US" sz="2000" dirty="0" err="1" smtClean="0">
                <a:latin typeface="Times New Roman Mon" pitchFamily="18" charset="0"/>
              </a:rPr>
              <a:t>гүнзгийрүүлэн</a:t>
            </a:r>
            <a:r>
              <a:rPr lang="en-US" sz="2000" dirty="0" smtClean="0">
                <a:latin typeface="Times New Roman Mon" pitchFamily="18" charset="0"/>
              </a:rPr>
              <a:t> </a:t>
            </a:r>
            <a:r>
              <a:rPr lang="en-US" sz="2000" dirty="0" err="1" smtClean="0">
                <a:latin typeface="Times New Roman Mon" pitchFamily="18" charset="0"/>
              </a:rPr>
              <a:t>судалдаг</a:t>
            </a:r>
            <a:r>
              <a:rPr lang="en-US" sz="2000" dirty="0" smtClean="0">
                <a:latin typeface="Times New Roman Mon" pitchFamily="18" charset="0"/>
              </a:rPr>
              <a:t>.</a:t>
            </a:r>
            <a:endParaRPr lang="mn-MN" sz="2000" dirty="0" smtClean="0">
              <a:latin typeface="Times New Roman Mon" pitchFamily="18" charset="0"/>
            </a:endParaRPr>
          </a:p>
          <a:p>
            <a:r>
              <a:rPr lang="en-US" sz="2000" dirty="0" smtClean="0">
                <a:latin typeface="Times New Roman Mon" pitchFamily="18" charset="0"/>
              </a:rPr>
              <a:t> </a:t>
            </a:r>
            <a:r>
              <a:rPr lang="mn-MN" sz="2000" dirty="0" smtClean="0">
                <a:latin typeface="Times New Roman Mon" pitchFamily="18" charset="0"/>
                <a:cs typeface="Arial" pitchFamily="34" charset="0"/>
              </a:rPr>
              <a:t> </a:t>
            </a:r>
            <a:r>
              <a:rPr lang="en-US" sz="2000" dirty="0" smtClean="0">
                <a:latin typeface="Times New Roman Mon" pitchFamily="18" charset="0"/>
                <a:cs typeface="Arial" pitchFamily="34" charset="0"/>
              </a:rPr>
              <a:t>. </a:t>
            </a:r>
            <a:r>
              <a:rPr lang="en-US" sz="2000" dirty="0" err="1" smtClean="0">
                <a:latin typeface="Times New Roman Mon" pitchFamily="18" charset="0"/>
                <a:cs typeface="Arial" pitchFamily="34" charset="0"/>
              </a:rPr>
              <a:t>Энэ</a:t>
            </a:r>
            <a:r>
              <a:rPr lang="en-US" sz="2000" dirty="0" smtClean="0">
                <a:latin typeface="Times New Roman Mon" pitchFamily="18" charset="0"/>
                <a:cs typeface="Arial" pitchFamily="34" charset="0"/>
              </a:rPr>
              <a:t> </a:t>
            </a:r>
            <a:r>
              <a:rPr lang="mn-MN" sz="2000" dirty="0" smtClean="0">
                <a:latin typeface="Times New Roman Mon" pitchFamily="18" charset="0"/>
                <a:cs typeface="Arial" pitchFamily="34" charset="0"/>
              </a:rPr>
              <a:t>àðãûí äàâóó òàë íü:</a:t>
            </a:r>
            <a:endParaRPr lang="en-US" sz="2000" dirty="0" smtClean="0">
              <a:latin typeface="Times New Roman Mon" pitchFamily="18" charset="0"/>
              <a:cs typeface="Arial" pitchFamily="34" charset="0"/>
            </a:endParaRPr>
          </a:p>
          <a:p>
            <a:pPr lvl="0"/>
            <a:r>
              <a:rPr lang="en-US" sz="2000" dirty="0" err="1" smtClean="0">
                <a:latin typeface="Arial" pitchFamily="34" charset="0"/>
                <a:cs typeface="Arial" pitchFamily="34" charset="0"/>
              </a:rPr>
              <a:t>Судалгааны</a:t>
            </a:r>
            <a:r>
              <a:rPr lang="en-US" sz="2000" dirty="0" smtClean="0">
                <a:latin typeface="Arial" pitchFamily="34" charset="0"/>
                <a:cs typeface="Arial" pitchFamily="34" charset="0"/>
              </a:rPr>
              <a:t> </a:t>
            </a:r>
            <a:r>
              <a:rPr lang="en-US" sz="2000" dirty="0" err="1" smtClean="0">
                <a:latin typeface="Arial" pitchFamily="34" charset="0"/>
                <a:cs typeface="Arial" pitchFamily="34" charset="0"/>
              </a:rPr>
              <a:t>аргуудад</a:t>
            </a:r>
            <a:r>
              <a:rPr lang="en-US" sz="2000" dirty="0" smtClean="0">
                <a:latin typeface="Arial" pitchFamily="34" charset="0"/>
                <a:cs typeface="Arial" pitchFamily="34" charset="0"/>
              </a:rPr>
              <a:t> </a:t>
            </a:r>
            <a:r>
              <a:rPr lang="en-US" sz="2000" dirty="0" err="1" smtClean="0">
                <a:latin typeface="Arial" pitchFamily="34" charset="0"/>
                <a:cs typeface="Arial" pitchFamily="34" charset="0"/>
              </a:rPr>
              <a:t>суралцдаг</a:t>
            </a:r>
            <a:r>
              <a:rPr lang="en-US" sz="2000" dirty="0" smtClean="0">
                <a:latin typeface="Arial" pitchFamily="34" charset="0"/>
                <a:cs typeface="Arial" pitchFamily="34" charset="0"/>
              </a:rPr>
              <a:t>. </a:t>
            </a:r>
            <a:r>
              <a:rPr lang="en-US" sz="2000" dirty="0" err="1" smtClean="0">
                <a:latin typeface="Arial" pitchFamily="34" charset="0"/>
                <a:cs typeface="Arial" pitchFamily="34" charset="0"/>
              </a:rPr>
              <a:t>Үүнд</a:t>
            </a:r>
            <a:r>
              <a:rPr lang="en-US" sz="2000" dirty="0" smtClean="0">
                <a:latin typeface="Arial" pitchFamily="34" charset="0"/>
                <a:cs typeface="Arial" pitchFamily="34" charset="0"/>
              </a:rPr>
              <a:t>: </a:t>
            </a:r>
            <a:r>
              <a:rPr lang="en-US" sz="2000" dirty="0" err="1" smtClean="0">
                <a:latin typeface="Arial" pitchFamily="34" charset="0"/>
                <a:cs typeface="Arial" pitchFamily="34" charset="0"/>
              </a:rPr>
              <a:t>таамаглах</a:t>
            </a:r>
            <a:r>
              <a:rPr lang="en-US" sz="2000" dirty="0" smtClean="0">
                <a:latin typeface="Arial" pitchFamily="34" charset="0"/>
                <a:cs typeface="Arial" pitchFamily="34" charset="0"/>
              </a:rPr>
              <a:t>, </a:t>
            </a:r>
            <a:r>
              <a:rPr lang="en-US" sz="2000" dirty="0" err="1" smtClean="0">
                <a:latin typeface="Arial" pitchFamily="34" charset="0"/>
                <a:cs typeface="Arial" pitchFamily="34" charset="0"/>
              </a:rPr>
              <a:t>асуудал</a:t>
            </a:r>
            <a:r>
              <a:rPr lang="en-US" sz="2000" dirty="0" smtClean="0">
                <a:latin typeface="Arial" pitchFamily="34" charset="0"/>
                <a:cs typeface="Arial" pitchFamily="34" charset="0"/>
              </a:rPr>
              <a:t> </a:t>
            </a:r>
            <a:r>
              <a:rPr lang="en-US" sz="2000" dirty="0" err="1" smtClean="0">
                <a:latin typeface="Arial" pitchFamily="34" charset="0"/>
                <a:cs typeface="Arial" pitchFamily="34" charset="0"/>
              </a:rPr>
              <a:t>дэвшүүлэх</a:t>
            </a:r>
            <a:r>
              <a:rPr lang="en-US" sz="2000" dirty="0" smtClean="0">
                <a:latin typeface="Arial" pitchFamily="34" charset="0"/>
                <a:cs typeface="Arial" pitchFamily="34" charset="0"/>
              </a:rPr>
              <a:t> </a:t>
            </a:r>
            <a:r>
              <a:rPr lang="en-US" sz="2000" dirty="0" err="1" smtClean="0">
                <a:latin typeface="Arial" pitchFamily="34" charset="0"/>
                <a:cs typeface="Arial" pitchFamily="34" charset="0"/>
              </a:rPr>
              <a:t>шийдвэрлэх</a:t>
            </a:r>
            <a:r>
              <a:rPr lang="en-US" sz="2000" dirty="0" smtClean="0">
                <a:latin typeface="Arial" pitchFamily="34" charset="0"/>
                <a:cs typeface="Arial" pitchFamily="34" charset="0"/>
              </a:rPr>
              <a:t>, </a:t>
            </a:r>
            <a:r>
              <a:rPr lang="en-US" sz="2000" dirty="0" err="1" smtClean="0">
                <a:latin typeface="Arial" pitchFamily="34" charset="0"/>
                <a:cs typeface="Arial" pitchFamily="34" charset="0"/>
              </a:rPr>
              <a:t>эрэл</a:t>
            </a:r>
            <a:r>
              <a:rPr lang="en-US" sz="2000" dirty="0" smtClean="0">
                <a:latin typeface="Arial" pitchFamily="34" charset="0"/>
                <a:cs typeface="Arial" pitchFamily="34" charset="0"/>
              </a:rPr>
              <a:t> </a:t>
            </a:r>
            <a:r>
              <a:rPr lang="en-US" sz="2000" dirty="0" err="1" smtClean="0">
                <a:latin typeface="Arial" pitchFamily="34" charset="0"/>
                <a:cs typeface="Arial" pitchFamily="34" charset="0"/>
              </a:rPr>
              <a:t>хайлт</a:t>
            </a:r>
            <a:r>
              <a:rPr lang="en-US" sz="2000" dirty="0" smtClean="0">
                <a:latin typeface="Arial" pitchFamily="34" charset="0"/>
                <a:cs typeface="Arial" pitchFamily="34" charset="0"/>
              </a:rPr>
              <a:t> </a:t>
            </a:r>
            <a:r>
              <a:rPr lang="en-US" sz="2000" dirty="0" err="1" smtClean="0">
                <a:latin typeface="Arial" pitchFamily="34" charset="0"/>
                <a:cs typeface="Arial" pitchFamily="34" charset="0"/>
              </a:rPr>
              <a:t>хийх</a:t>
            </a:r>
            <a:r>
              <a:rPr lang="en-US" sz="2000" dirty="0" smtClean="0">
                <a:latin typeface="Arial" pitchFamily="34" charset="0"/>
                <a:cs typeface="Arial" pitchFamily="34" charset="0"/>
              </a:rPr>
              <a:t>, </a:t>
            </a:r>
            <a:r>
              <a:rPr lang="en-US" sz="2000" dirty="0" err="1" smtClean="0">
                <a:latin typeface="Arial" pitchFamily="34" charset="0"/>
                <a:cs typeface="Arial" pitchFamily="34" charset="0"/>
              </a:rPr>
              <a:t>жиших</a:t>
            </a:r>
            <a:r>
              <a:rPr lang="en-US" sz="2000" dirty="0" smtClean="0">
                <a:latin typeface="Arial" pitchFamily="34" charset="0"/>
                <a:cs typeface="Arial" pitchFamily="34" charset="0"/>
              </a:rPr>
              <a:t> </a:t>
            </a:r>
            <a:r>
              <a:rPr lang="en-US" sz="2000" dirty="0" err="1" smtClean="0">
                <a:latin typeface="Arial" pitchFamily="34" charset="0"/>
                <a:cs typeface="Arial" pitchFamily="34" charset="0"/>
              </a:rPr>
              <a:t>харьцуулах</a:t>
            </a:r>
            <a:r>
              <a:rPr lang="en-US" sz="2000" dirty="0" smtClean="0">
                <a:latin typeface="Arial" pitchFamily="34" charset="0"/>
                <a:cs typeface="Arial" pitchFamily="34" charset="0"/>
              </a:rPr>
              <a:t>, </a:t>
            </a:r>
            <a:r>
              <a:rPr lang="en-US" sz="2000" dirty="0" err="1" smtClean="0">
                <a:latin typeface="Arial" pitchFamily="34" charset="0"/>
                <a:cs typeface="Arial" pitchFamily="34" charset="0"/>
              </a:rPr>
              <a:t>анализ</a:t>
            </a:r>
            <a:r>
              <a:rPr lang="en-US" sz="2000" dirty="0" smtClean="0">
                <a:latin typeface="Arial" pitchFamily="34" charset="0"/>
                <a:cs typeface="Arial" pitchFamily="34" charset="0"/>
              </a:rPr>
              <a:t> </a:t>
            </a:r>
            <a:r>
              <a:rPr lang="en-US" sz="2000" dirty="0" err="1" smtClean="0">
                <a:latin typeface="Arial" pitchFamily="34" charset="0"/>
                <a:cs typeface="Arial" pitchFamily="34" charset="0"/>
              </a:rPr>
              <a:t>дүгнэлт</a:t>
            </a:r>
            <a:r>
              <a:rPr lang="en-US" sz="2000" dirty="0" smtClean="0">
                <a:latin typeface="Arial" pitchFamily="34" charset="0"/>
                <a:cs typeface="Arial" pitchFamily="34" charset="0"/>
              </a:rPr>
              <a:t> </a:t>
            </a:r>
            <a:r>
              <a:rPr lang="en-US" sz="2000" dirty="0" err="1" smtClean="0">
                <a:latin typeface="Arial" pitchFamily="34" charset="0"/>
                <a:cs typeface="Arial" pitchFamily="34" charset="0"/>
              </a:rPr>
              <a:t>хийх</a:t>
            </a:r>
            <a:endParaRPr lang="en-US" sz="2000" dirty="0" smtClean="0">
              <a:latin typeface="Arial" pitchFamily="34" charset="0"/>
              <a:cs typeface="Arial" pitchFamily="34" charset="0"/>
            </a:endParaRPr>
          </a:p>
          <a:p>
            <a:pPr lvl="0"/>
            <a:r>
              <a:rPr lang="en-US" sz="2000" dirty="0" err="1" smtClean="0">
                <a:latin typeface="Arial" pitchFamily="34" charset="0"/>
                <a:cs typeface="Arial" pitchFamily="34" charset="0"/>
              </a:rPr>
              <a:t>Хүүхэд</a:t>
            </a:r>
            <a:r>
              <a:rPr lang="en-US" sz="2000" dirty="0" smtClean="0">
                <a:latin typeface="Arial" pitchFamily="34" charset="0"/>
                <a:cs typeface="Arial" pitchFamily="34" charset="0"/>
              </a:rPr>
              <a:t> </a:t>
            </a:r>
            <a:r>
              <a:rPr lang="en-US" sz="2000" dirty="0" err="1" smtClean="0">
                <a:latin typeface="Arial" pitchFamily="34" charset="0"/>
                <a:cs typeface="Arial" pitchFamily="34" charset="0"/>
              </a:rPr>
              <a:t>юу</a:t>
            </a:r>
            <a:r>
              <a:rPr lang="en-US" sz="2000" dirty="0" smtClean="0">
                <a:latin typeface="Arial" pitchFamily="34" charset="0"/>
                <a:cs typeface="Arial" pitchFamily="34" charset="0"/>
              </a:rPr>
              <a:t> </a:t>
            </a:r>
            <a:r>
              <a:rPr lang="en-US" sz="2000" dirty="0" err="1" smtClean="0">
                <a:latin typeface="Arial" pitchFamily="34" charset="0"/>
                <a:cs typeface="Arial" pitchFamily="34" charset="0"/>
              </a:rPr>
              <a:t>судлах</a:t>
            </a:r>
            <a:r>
              <a:rPr lang="en-US" sz="2000" dirty="0" smtClean="0">
                <a:latin typeface="Arial" pitchFamily="34" charset="0"/>
                <a:cs typeface="Arial" pitchFamily="34" charset="0"/>
              </a:rPr>
              <a:t>, </a:t>
            </a:r>
            <a:r>
              <a:rPr lang="en-US" sz="2000" dirty="0" err="1" smtClean="0">
                <a:latin typeface="Arial" pitchFamily="34" charset="0"/>
                <a:cs typeface="Arial" pitchFamily="34" charset="0"/>
              </a:rPr>
              <a:t>ямар</a:t>
            </a:r>
            <a:r>
              <a:rPr lang="en-US" sz="2000" dirty="0" smtClean="0">
                <a:latin typeface="Arial" pitchFamily="34" charset="0"/>
                <a:cs typeface="Arial" pitchFamily="34" charset="0"/>
              </a:rPr>
              <a:t> </a:t>
            </a:r>
            <a:r>
              <a:rPr lang="en-US" sz="2000" dirty="0" err="1" smtClean="0">
                <a:latin typeface="Arial" pitchFamily="34" charset="0"/>
                <a:cs typeface="Arial" pitchFamily="34" charset="0"/>
              </a:rPr>
              <a:t>мэдлэг</a:t>
            </a:r>
            <a:r>
              <a:rPr lang="en-US" sz="2000" dirty="0" smtClean="0">
                <a:latin typeface="Arial" pitchFamily="34" charset="0"/>
                <a:cs typeface="Arial" pitchFamily="34" charset="0"/>
              </a:rPr>
              <a:t> </a:t>
            </a:r>
            <a:r>
              <a:rPr lang="en-US" sz="2000" dirty="0" err="1" smtClean="0">
                <a:latin typeface="Arial" pitchFamily="34" charset="0"/>
                <a:cs typeface="Arial" pitchFamily="34" charset="0"/>
              </a:rPr>
              <a:t>бүтээхээ</a:t>
            </a:r>
            <a:r>
              <a:rPr lang="en-US" sz="2000" dirty="0" smtClean="0">
                <a:latin typeface="Arial" pitchFamily="34" charset="0"/>
                <a:cs typeface="Arial" pitchFamily="34" charset="0"/>
              </a:rPr>
              <a:t> </a:t>
            </a:r>
            <a:r>
              <a:rPr lang="en-US" sz="2000" dirty="0" err="1" smtClean="0">
                <a:latin typeface="Arial" pitchFamily="34" charset="0"/>
                <a:cs typeface="Arial" pitchFamily="34" charset="0"/>
              </a:rPr>
              <a:t>ухамсарлан</a:t>
            </a:r>
            <a:r>
              <a:rPr lang="en-US" sz="2000" dirty="0" smtClean="0">
                <a:latin typeface="Arial" pitchFamily="34" charset="0"/>
                <a:cs typeface="Arial" pitchFamily="34" charset="0"/>
              </a:rPr>
              <a:t>, </a:t>
            </a:r>
            <a:r>
              <a:rPr lang="en-US" sz="2000" dirty="0" err="1" smtClean="0">
                <a:latin typeface="Arial" pitchFamily="34" charset="0"/>
                <a:cs typeface="Arial" pitchFamily="34" charset="0"/>
              </a:rPr>
              <a:t>гүнзгий</a:t>
            </a:r>
            <a:r>
              <a:rPr lang="en-US" sz="2000" dirty="0" smtClean="0">
                <a:latin typeface="Arial" pitchFamily="34" charset="0"/>
                <a:cs typeface="Arial" pitchFamily="34" charset="0"/>
              </a:rPr>
              <a:t> </a:t>
            </a:r>
            <a:r>
              <a:rPr lang="en-US" sz="2000" dirty="0" err="1" smtClean="0">
                <a:latin typeface="Arial" pitchFamily="34" charset="0"/>
                <a:cs typeface="Arial" pitchFamily="34" charset="0"/>
              </a:rPr>
              <a:t>ойлгож</a:t>
            </a:r>
            <a:r>
              <a:rPr lang="en-US" sz="2000" dirty="0" smtClean="0">
                <a:latin typeface="Arial" pitchFamily="34" charset="0"/>
                <a:cs typeface="Arial" pitchFamily="34" charset="0"/>
              </a:rPr>
              <a:t> </a:t>
            </a:r>
            <a:r>
              <a:rPr lang="en-US" sz="2000" dirty="0" err="1" smtClean="0">
                <a:latin typeface="Arial" pitchFamily="34" charset="0"/>
                <a:cs typeface="Arial" pitchFamily="34" charset="0"/>
              </a:rPr>
              <a:t>авдаг</a:t>
            </a:r>
            <a:r>
              <a:rPr lang="en-US" sz="2000" dirty="0" smtClean="0">
                <a:latin typeface="Arial" pitchFamily="34" charset="0"/>
                <a:cs typeface="Arial" pitchFamily="34" charset="0"/>
              </a:rPr>
              <a:t>.</a:t>
            </a:r>
          </a:p>
          <a:p>
            <a:pPr lvl="0"/>
            <a:r>
              <a:rPr lang="en-US" sz="2000" dirty="0" err="1" smtClean="0">
                <a:latin typeface="Arial" pitchFamily="34" charset="0"/>
                <a:cs typeface="Arial" pitchFamily="34" charset="0"/>
              </a:rPr>
              <a:t>Шинэ</a:t>
            </a:r>
            <a:r>
              <a:rPr lang="en-US" sz="2000" dirty="0" smtClean="0">
                <a:latin typeface="Arial" pitchFamily="34" charset="0"/>
                <a:cs typeface="Arial" pitchFamily="34" charset="0"/>
              </a:rPr>
              <a:t> </a:t>
            </a:r>
            <a:r>
              <a:rPr lang="en-US" sz="2000" dirty="0" err="1" smtClean="0">
                <a:latin typeface="Arial" pitchFamily="34" charset="0"/>
                <a:cs typeface="Arial" pitchFamily="34" charset="0"/>
              </a:rPr>
              <a:t>мэдлэгийг</a:t>
            </a:r>
            <a:r>
              <a:rPr lang="en-US" sz="2000" dirty="0" smtClean="0">
                <a:latin typeface="Arial" pitchFamily="34" charset="0"/>
                <a:cs typeface="Arial" pitchFamily="34" charset="0"/>
              </a:rPr>
              <a:t> </a:t>
            </a:r>
            <a:r>
              <a:rPr lang="en-US" sz="2000" dirty="0" err="1" smtClean="0">
                <a:latin typeface="Arial" pitchFamily="34" charset="0"/>
                <a:cs typeface="Arial" pitchFamily="34" charset="0"/>
              </a:rPr>
              <a:t>зөвхөн</a:t>
            </a:r>
            <a:r>
              <a:rPr lang="en-US" sz="2000" dirty="0" smtClean="0">
                <a:latin typeface="Arial" pitchFamily="34" charset="0"/>
                <a:cs typeface="Arial" pitchFamily="34" charset="0"/>
              </a:rPr>
              <a:t> </a:t>
            </a:r>
            <a:r>
              <a:rPr lang="en-US" sz="2000" dirty="0" err="1" smtClean="0">
                <a:latin typeface="Arial" pitchFamily="34" charset="0"/>
                <a:cs typeface="Arial" pitchFamily="34" charset="0"/>
              </a:rPr>
              <a:t>сурах</a:t>
            </a:r>
            <a:r>
              <a:rPr lang="en-US" sz="2000" dirty="0" smtClean="0">
                <a:latin typeface="Arial" pitchFamily="34" charset="0"/>
                <a:cs typeface="Arial" pitchFamily="34" charset="0"/>
              </a:rPr>
              <a:t> </a:t>
            </a:r>
            <a:r>
              <a:rPr lang="en-US" sz="2000" dirty="0" err="1" smtClean="0">
                <a:latin typeface="Arial" pitchFamily="34" charset="0"/>
                <a:cs typeface="Arial" pitchFamily="34" charset="0"/>
              </a:rPr>
              <a:t>бичгийн</a:t>
            </a:r>
            <a:r>
              <a:rPr lang="en-US" sz="2000" dirty="0" smtClean="0">
                <a:latin typeface="Arial" pitchFamily="34" charset="0"/>
                <a:cs typeface="Arial" pitchFamily="34" charset="0"/>
              </a:rPr>
              <a:t> </a:t>
            </a:r>
            <a:r>
              <a:rPr lang="en-US" sz="2000" dirty="0" err="1" smtClean="0">
                <a:latin typeface="Arial" pitchFamily="34" charset="0"/>
                <a:cs typeface="Arial" pitchFamily="34" charset="0"/>
              </a:rPr>
              <a:t>текстийн</a:t>
            </a:r>
            <a:r>
              <a:rPr lang="en-US" sz="2000" dirty="0" smtClean="0">
                <a:latin typeface="Arial" pitchFamily="34" charset="0"/>
                <a:cs typeface="Arial" pitchFamily="34" charset="0"/>
              </a:rPr>
              <a:t> </a:t>
            </a:r>
            <a:r>
              <a:rPr lang="en-US" sz="2000" dirty="0" err="1" smtClean="0">
                <a:latin typeface="Arial" pitchFamily="34" charset="0"/>
                <a:cs typeface="Arial" pitchFamily="34" charset="0"/>
              </a:rPr>
              <a:t>хүрээнд</a:t>
            </a:r>
            <a:r>
              <a:rPr lang="en-US" sz="2000" dirty="0" smtClean="0">
                <a:latin typeface="Arial" pitchFamily="34" charset="0"/>
                <a:cs typeface="Arial" pitchFamily="34" charset="0"/>
              </a:rPr>
              <a:t> </a:t>
            </a:r>
            <a:r>
              <a:rPr lang="en-US" sz="2000" dirty="0" err="1" smtClean="0">
                <a:latin typeface="Arial" pitchFamily="34" charset="0"/>
                <a:cs typeface="Arial" pitchFamily="34" charset="0"/>
              </a:rPr>
              <a:t>биш</a:t>
            </a:r>
            <a:r>
              <a:rPr lang="en-US" sz="2000" dirty="0" smtClean="0">
                <a:latin typeface="Arial" pitchFamily="34" charset="0"/>
                <a:cs typeface="Arial" pitchFamily="34" charset="0"/>
              </a:rPr>
              <a:t> </a:t>
            </a:r>
            <a:r>
              <a:rPr lang="en-US" sz="2000" dirty="0" err="1" smtClean="0">
                <a:latin typeface="Arial" pitchFamily="34" charset="0"/>
                <a:cs typeface="Arial" pitchFamily="34" charset="0"/>
              </a:rPr>
              <a:t>өргөн</a:t>
            </a:r>
            <a:r>
              <a:rPr lang="en-US" sz="2000" dirty="0" smtClean="0">
                <a:latin typeface="Arial" pitchFamily="34" charset="0"/>
                <a:cs typeface="Arial" pitchFamily="34" charset="0"/>
              </a:rPr>
              <a:t> </a:t>
            </a:r>
            <a:r>
              <a:rPr lang="en-US" sz="2000" dirty="0" err="1" smtClean="0">
                <a:latin typeface="Arial" pitchFamily="34" charset="0"/>
                <a:cs typeface="Arial" pitchFamily="34" charset="0"/>
              </a:rPr>
              <a:t>хүрээнд</a:t>
            </a:r>
            <a:r>
              <a:rPr lang="en-US" sz="2000" dirty="0" smtClean="0">
                <a:latin typeface="Arial" pitchFamily="34" charset="0"/>
                <a:cs typeface="Arial" pitchFamily="34" charset="0"/>
              </a:rPr>
              <a:t> </a:t>
            </a:r>
            <a:r>
              <a:rPr lang="en-US" sz="2000" dirty="0" err="1" smtClean="0">
                <a:latin typeface="Arial" pitchFamily="34" charset="0"/>
                <a:cs typeface="Arial" pitchFamily="34" charset="0"/>
              </a:rPr>
              <a:t>судалж</a:t>
            </a:r>
            <a:r>
              <a:rPr lang="en-US" sz="2000" dirty="0" smtClean="0">
                <a:latin typeface="Arial" pitchFamily="34" charset="0"/>
                <a:cs typeface="Arial" pitchFamily="34" charset="0"/>
              </a:rPr>
              <a:t> </a:t>
            </a:r>
            <a:r>
              <a:rPr lang="en-US" sz="2000" dirty="0" err="1" smtClean="0">
                <a:latin typeface="Arial" pitchFamily="34" charset="0"/>
                <a:cs typeface="Arial" pitchFamily="34" charset="0"/>
              </a:rPr>
              <a:t>бүтээдэг</a:t>
            </a:r>
            <a:r>
              <a:rPr lang="en-US" sz="2000" dirty="0" smtClean="0">
                <a:latin typeface="Arial" pitchFamily="34" charset="0"/>
                <a:cs typeface="Arial" pitchFamily="34" charset="0"/>
              </a:rPr>
              <a:t>.</a:t>
            </a:r>
          </a:p>
          <a:p>
            <a:pPr lvl="0"/>
            <a:r>
              <a:rPr lang="en-US" sz="2000" dirty="0" err="1" smtClean="0">
                <a:latin typeface="Arial" pitchFamily="34" charset="0"/>
                <a:cs typeface="Arial" pitchFamily="34" charset="0"/>
              </a:rPr>
              <a:t>Багийн</a:t>
            </a:r>
            <a:r>
              <a:rPr lang="en-US" sz="2000" dirty="0" smtClean="0">
                <a:latin typeface="Arial" pitchFamily="34" charset="0"/>
                <a:cs typeface="Arial" pitchFamily="34" charset="0"/>
              </a:rPr>
              <a:t> </a:t>
            </a:r>
            <a:r>
              <a:rPr lang="en-US" sz="2000" dirty="0" err="1" smtClean="0">
                <a:latin typeface="Arial" pitchFamily="34" charset="0"/>
                <a:cs typeface="Arial" pitchFamily="34" charset="0"/>
              </a:rPr>
              <a:t>ажил</a:t>
            </a:r>
            <a:r>
              <a:rPr lang="en-US" sz="2000" dirty="0" smtClean="0">
                <a:latin typeface="Arial" pitchFamily="34" charset="0"/>
                <a:cs typeface="Arial" pitchFamily="34" charset="0"/>
              </a:rPr>
              <a:t> </a:t>
            </a:r>
            <a:r>
              <a:rPr lang="en-US" sz="2000" dirty="0" err="1" smtClean="0">
                <a:latin typeface="Arial" pitchFamily="34" charset="0"/>
                <a:cs typeface="Arial" pitchFamily="34" charset="0"/>
              </a:rPr>
              <a:t>нь</a:t>
            </a:r>
            <a:r>
              <a:rPr lang="en-US" sz="2000" dirty="0" smtClean="0">
                <a:latin typeface="Arial" pitchFamily="34" charset="0"/>
                <a:cs typeface="Arial" pitchFamily="34" charset="0"/>
              </a:rPr>
              <a:t> “</a:t>
            </a:r>
            <a:r>
              <a:rPr lang="en-US" sz="2000" dirty="0" err="1" smtClean="0">
                <a:latin typeface="Arial" pitchFamily="34" charset="0"/>
                <a:cs typeface="Arial" pitchFamily="34" charset="0"/>
              </a:rPr>
              <a:t>судалгааны</a:t>
            </a:r>
            <a:r>
              <a:rPr lang="en-US" sz="2000" dirty="0" smtClean="0">
                <a:latin typeface="Arial" pitchFamily="34" charset="0"/>
                <a:cs typeface="Arial" pitchFamily="34" charset="0"/>
              </a:rPr>
              <a:t>” </a:t>
            </a:r>
            <a:r>
              <a:rPr lang="en-US" sz="2000" dirty="0" err="1" smtClean="0">
                <a:latin typeface="Arial" pitchFamily="34" charset="0"/>
                <a:cs typeface="Arial" pitchFamily="34" charset="0"/>
              </a:rPr>
              <a:t>үндсэн</a:t>
            </a:r>
            <a:r>
              <a:rPr lang="en-US" sz="2000" dirty="0" smtClean="0">
                <a:latin typeface="Arial" pitchFamily="34" charset="0"/>
                <a:cs typeface="Arial" pitchFamily="34" charset="0"/>
              </a:rPr>
              <a:t> </a:t>
            </a:r>
            <a:r>
              <a:rPr lang="en-US" sz="2000" dirty="0" err="1" smtClean="0">
                <a:latin typeface="Arial" pitchFamily="34" charset="0"/>
                <a:cs typeface="Arial" pitchFamily="34" charset="0"/>
              </a:rPr>
              <a:t>дээр</a:t>
            </a:r>
            <a:r>
              <a:rPr lang="en-US" sz="2000" dirty="0" smtClean="0">
                <a:latin typeface="Arial" pitchFamily="34" charset="0"/>
                <a:cs typeface="Arial" pitchFamily="34" charset="0"/>
              </a:rPr>
              <a:t> </a:t>
            </a:r>
            <a:r>
              <a:rPr lang="en-US" sz="2000" dirty="0" err="1" smtClean="0">
                <a:latin typeface="Arial" pitchFamily="34" charset="0"/>
                <a:cs typeface="Arial" pitchFamily="34" charset="0"/>
              </a:rPr>
              <a:t>хийгддэг</a:t>
            </a:r>
            <a:r>
              <a:rPr lang="en-US" sz="2000" dirty="0" smtClean="0">
                <a:latin typeface="Arial" pitchFamily="34" charset="0"/>
                <a:cs typeface="Arial" pitchFamily="34" charset="0"/>
              </a:rPr>
              <a:t> </a:t>
            </a:r>
            <a:r>
              <a:rPr lang="en-US" sz="2000" dirty="0" err="1" smtClean="0">
                <a:latin typeface="Arial" pitchFamily="34" charset="0"/>
                <a:cs typeface="Arial" pitchFamily="34" charset="0"/>
              </a:rPr>
              <a:t>учир</a:t>
            </a:r>
            <a:r>
              <a:rPr lang="en-US" sz="2000" dirty="0" smtClean="0">
                <a:latin typeface="Arial" pitchFamily="34" charset="0"/>
                <a:cs typeface="Arial" pitchFamily="34" charset="0"/>
              </a:rPr>
              <a:t> </a:t>
            </a:r>
            <a:r>
              <a:rPr lang="en-US" sz="2000" dirty="0" err="1" smtClean="0">
                <a:latin typeface="Arial" pitchFamily="34" charset="0"/>
                <a:cs typeface="Arial" pitchFamily="34" charset="0"/>
              </a:rPr>
              <a:t>их</a:t>
            </a:r>
            <a:r>
              <a:rPr lang="en-US" sz="2000" dirty="0" smtClean="0">
                <a:latin typeface="Arial" pitchFamily="34" charset="0"/>
                <a:cs typeface="Arial" pitchFamily="34" charset="0"/>
              </a:rPr>
              <a:t> </a:t>
            </a:r>
            <a:r>
              <a:rPr lang="en-US" sz="2000" dirty="0" err="1" smtClean="0">
                <a:latin typeface="Arial" pitchFamily="34" charset="0"/>
                <a:cs typeface="Arial" pitchFamily="34" charset="0"/>
              </a:rPr>
              <a:t>бүтээлч</a:t>
            </a:r>
            <a:r>
              <a:rPr lang="en-US" sz="2000" dirty="0" smtClean="0">
                <a:latin typeface="Arial" pitchFamily="34" charset="0"/>
                <a:cs typeface="Arial" pitchFamily="34" charset="0"/>
              </a:rPr>
              <a:t> </a:t>
            </a:r>
            <a:r>
              <a:rPr lang="en-US" sz="2000" dirty="0" err="1" smtClean="0">
                <a:latin typeface="Arial" pitchFamily="34" charset="0"/>
                <a:cs typeface="Arial" pitchFamily="34" charset="0"/>
              </a:rPr>
              <a:t>байдаг</a:t>
            </a:r>
            <a:r>
              <a:rPr lang="en-US" sz="2000" dirty="0" smtClean="0">
                <a:latin typeface="Arial" pitchFamily="34" charset="0"/>
                <a:cs typeface="Arial" pitchFamily="34" charset="0"/>
              </a:rPr>
              <a:t>.</a:t>
            </a:r>
          </a:p>
          <a:p>
            <a:pPr lvl="0"/>
            <a:r>
              <a:rPr lang="en-US" sz="2000" dirty="0" err="1" smtClean="0">
                <a:latin typeface="Arial" pitchFamily="34" charset="0"/>
                <a:cs typeface="Arial" pitchFamily="34" charset="0"/>
              </a:rPr>
              <a:t>Амьдрал</a:t>
            </a:r>
            <a:r>
              <a:rPr lang="en-US" sz="2000" dirty="0" smtClean="0">
                <a:latin typeface="Arial" pitchFamily="34" charset="0"/>
                <a:cs typeface="Arial" pitchFamily="34" charset="0"/>
              </a:rPr>
              <a:t> </a:t>
            </a:r>
            <a:r>
              <a:rPr lang="en-US" sz="2000" dirty="0" err="1" smtClean="0">
                <a:latin typeface="Arial" pitchFamily="34" charset="0"/>
                <a:cs typeface="Arial" pitchFamily="34" charset="0"/>
              </a:rPr>
              <a:t>орчныг</a:t>
            </a:r>
            <a:r>
              <a:rPr lang="en-US" sz="2000" dirty="0" smtClean="0">
                <a:latin typeface="Arial" pitchFamily="34" charset="0"/>
                <a:cs typeface="Arial" pitchFamily="34" charset="0"/>
              </a:rPr>
              <a:t> </a:t>
            </a:r>
            <a:r>
              <a:rPr lang="en-US" sz="2000" dirty="0" err="1" smtClean="0">
                <a:latin typeface="Arial" pitchFamily="34" charset="0"/>
                <a:cs typeface="Arial" pitchFamily="34" charset="0"/>
              </a:rPr>
              <a:t>ажиглаж</a:t>
            </a:r>
            <a:r>
              <a:rPr lang="en-US" sz="2000" dirty="0" smtClean="0">
                <a:latin typeface="Arial" pitchFamily="34" charset="0"/>
                <a:cs typeface="Arial" pitchFamily="34" charset="0"/>
              </a:rPr>
              <a:t>, </a:t>
            </a:r>
            <a:r>
              <a:rPr lang="en-US" sz="2000" dirty="0" err="1" smtClean="0">
                <a:latin typeface="Arial" pitchFamily="34" charset="0"/>
                <a:cs typeface="Arial" pitchFamily="34" charset="0"/>
              </a:rPr>
              <a:t>суралцдаг</a:t>
            </a:r>
            <a:r>
              <a:rPr lang="en-US" sz="2000" dirty="0" smtClean="0">
                <a:latin typeface="Arial" pitchFamily="34" charset="0"/>
                <a:cs typeface="Arial" pitchFamily="34" charset="0"/>
              </a:rPr>
              <a:t> </a:t>
            </a:r>
            <a:r>
              <a:rPr lang="en-US" sz="2000" dirty="0" err="1" smtClean="0">
                <a:latin typeface="Arial" pitchFamily="34" charset="0"/>
                <a:cs typeface="Arial" pitchFamily="34" charset="0"/>
              </a:rPr>
              <a:t>тул</a:t>
            </a:r>
            <a:r>
              <a:rPr lang="en-US" sz="2000" dirty="0" smtClean="0">
                <a:latin typeface="Arial" pitchFamily="34" charset="0"/>
                <a:cs typeface="Arial" pitchFamily="34" charset="0"/>
              </a:rPr>
              <a:t> </a:t>
            </a:r>
            <a:r>
              <a:rPr lang="en-US" sz="2000" dirty="0" err="1" smtClean="0">
                <a:latin typeface="Arial" pitchFamily="34" charset="0"/>
                <a:cs typeface="Arial" pitchFamily="34" charset="0"/>
              </a:rPr>
              <a:t>онол</a:t>
            </a:r>
            <a:r>
              <a:rPr lang="en-US" sz="2000" dirty="0" smtClean="0">
                <a:latin typeface="Arial" pitchFamily="34" charset="0"/>
                <a:cs typeface="Arial" pitchFamily="34" charset="0"/>
              </a:rPr>
              <a:t> </a:t>
            </a:r>
            <a:r>
              <a:rPr lang="en-US" sz="2000" dirty="0" err="1" smtClean="0">
                <a:latin typeface="Arial" pitchFamily="34" charset="0"/>
                <a:cs typeface="Arial" pitchFamily="34" charset="0"/>
              </a:rPr>
              <a:t>практикийн</a:t>
            </a:r>
            <a:r>
              <a:rPr lang="en-US" sz="2000" dirty="0" smtClean="0">
                <a:latin typeface="Arial" pitchFamily="34" charset="0"/>
                <a:cs typeface="Arial" pitchFamily="34" charset="0"/>
              </a:rPr>
              <a:t> </a:t>
            </a:r>
            <a:r>
              <a:rPr lang="en-US" sz="2000" dirty="0" err="1" smtClean="0">
                <a:latin typeface="Arial" pitchFamily="34" charset="0"/>
                <a:cs typeface="Arial" pitchFamily="34" charset="0"/>
              </a:rPr>
              <a:t>нэгдлийг</a:t>
            </a:r>
            <a:r>
              <a:rPr lang="en-US" sz="2000" dirty="0" smtClean="0">
                <a:latin typeface="Arial" pitchFamily="34" charset="0"/>
                <a:cs typeface="Arial" pitchFamily="34" charset="0"/>
              </a:rPr>
              <a:t> </a:t>
            </a:r>
            <a:r>
              <a:rPr lang="en-US" sz="2000" dirty="0" err="1" smtClean="0">
                <a:latin typeface="Arial" pitchFamily="34" charset="0"/>
                <a:cs typeface="Arial" pitchFamily="34" charset="0"/>
              </a:rPr>
              <a:t>хангаж</a:t>
            </a:r>
            <a:r>
              <a:rPr lang="en-US" sz="2000" dirty="0" smtClean="0">
                <a:latin typeface="Arial" pitchFamily="34" charset="0"/>
                <a:cs typeface="Arial" pitchFamily="34" charset="0"/>
              </a:rPr>
              <a:t> </a:t>
            </a:r>
            <a:r>
              <a:rPr lang="en-US" sz="2000" dirty="0" err="1" smtClean="0">
                <a:latin typeface="Arial" pitchFamily="34" charset="0"/>
                <a:cs typeface="Arial" pitchFamily="34" charset="0"/>
              </a:rPr>
              <a:t>чаддаг</a:t>
            </a:r>
            <a:r>
              <a:rPr lang="en-US" sz="2000" dirty="0" smtClean="0">
                <a:latin typeface="Arial" pitchFamily="34" charset="0"/>
                <a:cs typeface="Arial" pitchFamily="34" charset="0"/>
              </a:rPr>
              <a:t>.</a:t>
            </a:r>
          </a:p>
          <a:p>
            <a:pPr lvl="0"/>
            <a:r>
              <a:rPr lang="en-US" sz="2000" dirty="0" err="1" smtClean="0">
                <a:latin typeface="Arial" pitchFamily="34" charset="0"/>
                <a:cs typeface="Arial" pitchFamily="34" charset="0"/>
              </a:rPr>
              <a:t>Хүүхдийн</a:t>
            </a:r>
            <a:r>
              <a:rPr lang="en-US" sz="2000" dirty="0" smtClean="0">
                <a:latin typeface="Arial" pitchFamily="34" charset="0"/>
                <a:cs typeface="Arial" pitchFamily="34" charset="0"/>
              </a:rPr>
              <a:t> </a:t>
            </a:r>
            <a:r>
              <a:rPr lang="en-US" sz="2000" dirty="0" err="1" smtClean="0">
                <a:latin typeface="Arial" pitchFamily="34" charset="0"/>
                <a:cs typeface="Arial" pitchFamily="34" charset="0"/>
              </a:rPr>
              <a:t>зөн</a:t>
            </a:r>
            <a:r>
              <a:rPr lang="en-US" sz="2000" dirty="0" smtClean="0">
                <a:latin typeface="Arial" pitchFamily="34" charset="0"/>
                <a:cs typeface="Arial" pitchFamily="34" charset="0"/>
              </a:rPr>
              <a:t> </a:t>
            </a:r>
            <a:r>
              <a:rPr lang="en-US" sz="2000" dirty="0" err="1" smtClean="0">
                <a:latin typeface="Arial" pitchFamily="34" charset="0"/>
                <a:cs typeface="Arial" pitchFamily="34" charset="0"/>
              </a:rPr>
              <a:t>билэг</a:t>
            </a:r>
            <a:r>
              <a:rPr lang="en-US" sz="2000" dirty="0" smtClean="0">
                <a:latin typeface="Arial" pitchFamily="34" charset="0"/>
                <a:cs typeface="Arial" pitchFamily="34" charset="0"/>
              </a:rPr>
              <a:t>, </a:t>
            </a:r>
            <a:r>
              <a:rPr lang="en-US" sz="2000" dirty="0" err="1" smtClean="0">
                <a:latin typeface="Arial" pitchFamily="34" charset="0"/>
                <a:cs typeface="Arial" pitchFamily="34" charset="0"/>
              </a:rPr>
              <a:t>авьяас</a:t>
            </a:r>
            <a:r>
              <a:rPr lang="en-US" sz="2000" dirty="0" smtClean="0">
                <a:latin typeface="Arial" pitchFamily="34" charset="0"/>
                <a:cs typeface="Arial" pitchFamily="34" charset="0"/>
              </a:rPr>
              <a:t>, </a:t>
            </a:r>
            <a:r>
              <a:rPr lang="en-US" sz="2000" dirty="0" err="1" smtClean="0">
                <a:latin typeface="Arial" pitchFamily="34" charset="0"/>
                <a:cs typeface="Arial" pitchFamily="34" charset="0"/>
              </a:rPr>
              <a:t>ур</a:t>
            </a:r>
            <a:r>
              <a:rPr lang="en-US" sz="2000" dirty="0" smtClean="0">
                <a:latin typeface="Arial" pitchFamily="34" charset="0"/>
                <a:cs typeface="Arial" pitchFamily="34" charset="0"/>
              </a:rPr>
              <a:t> </a:t>
            </a:r>
            <a:r>
              <a:rPr lang="en-US" sz="2000" dirty="0" err="1" smtClean="0">
                <a:latin typeface="Arial" pitchFamily="34" charset="0"/>
                <a:cs typeface="Arial" pitchFamily="34" charset="0"/>
              </a:rPr>
              <a:t>чадвар</a:t>
            </a:r>
            <a:r>
              <a:rPr lang="en-US" sz="2000" dirty="0" smtClean="0">
                <a:latin typeface="Arial" pitchFamily="34" charset="0"/>
                <a:cs typeface="Arial" pitchFamily="34" charset="0"/>
              </a:rPr>
              <a:t> </a:t>
            </a:r>
            <a:r>
              <a:rPr lang="en-US" sz="2000" dirty="0" err="1" smtClean="0">
                <a:latin typeface="Arial" pitchFamily="34" charset="0"/>
                <a:cs typeface="Arial" pitchFamily="34" charset="0"/>
              </a:rPr>
              <a:t>хөгждөг</a:t>
            </a:r>
            <a:r>
              <a:rPr lang="en-US" sz="2000" dirty="0" smtClean="0">
                <a:latin typeface="Arial" pitchFamily="34" charset="0"/>
                <a:cs typeface="Arial" pitchFamily="34" charset="0"/>
              </a:rPr>
              <a:t>.</a:t>
            </a:r>
          </a:p>
          <a:p>
            <a:pPr lvl="0"/>
            <a:r>
              <a:rPr lang="en-US" sz="2000" dirty="0" err="1" smtClean="0">
                <a:latin typeface="Arial" pitchFamily="34" charset="0"/>
                <a:cs typeface="Arial" pitchFamily="34" charset="0"/>
              </a:rPr>
              <a:t>Чөлөөтэйгээр</a:t>
            </a:r>
            <a:r>
              <a:rPr lang="en-US" sz="2000" dirty="0" smtClean="0">
                <a:latin typeface="Arial" pitchFamily="34" charset="0"/>
                <a:cs typeface="Arial" pitchFamily="34" charset="0"/>
              </a:rPr>
              <a:t> </a:t>
            </a:r>
            <a:r>
              <a:rPr lang="en-US" sz="2000" dirty="0" err="1" smtClean="0">
                <a:latin typeface="Arial" pitchFamily="34" charset="0"/>
                <a:cs typeface="Arial" pitchFamily="34" charset="0"/>
              </a:rPr>
              <a:t>сэтгэн</a:t>
            </a:r>
            <a:r>
              <a:rPr lang="en-US" sz="2000" dirty="0" smtClean="0">
                <a:latin typeface="Arial" pitchFamily="34" charset="0"/>
                <a:cs typeface="Arial" pitchFamily="34" charset="0"/>
              </a:rPr>
              <a:t> </a:t>
            </a:r>
            <a:r>
              <a:rPr lang="en-US" sz="2000" dirty="0" err="1" smtClean="0">
                <a:latin typeface="Arial" pitchFamily="34" charset="0"/>
                <a:cs typeface="Arial" pitchFamily="34" charset="0"/>
              </a:rPr>
              <a:t>бодох</a:t>
            </a:r>
            <a:r>
              <a:rPr lang="en-US" sz="2000" dirty="0" smtClean="0">
                <a:latin typeface="Arial" pitchFamily="34" charset="0"/>
                <a:cs typeface="Arial" pitchFamily="34" charset="0"/>
              </a:rPr>
              <a:t> </a:t>
            </a:r>
            <a:r>
              <a:rPr lang="en-US" sz="2000" dirty="0" err="1" smtClean="0">
                <a:latin typeface="Arial" pitchFamily="34" charset="0"/>
                <a:cs typeface="Arial" pitchFamily="34" charset="0"/>
              </a:rPr>
              <a:t>байдлыг</a:t>
            </a:r>
            <a:r>
              <a:rPr lang="en-US" sz="2000" dirty="0" smtClean="0">
                <a:latin typeface="Arial" pitchFamily="34" charset="0"/>
                <a:cs typeface="Arial" pitchFamily="34" charset="0"/>
              </a:rPr>
              <a:t> </a:t>
            </a:r>
            <a:r>
              <a:rPr lang="en-US" sz="2000" dirty="0" err="1" smtClean="0">
                <a:latin typeface="Arial" pitchFamily="34" charset="0"/>
                <a:cs typeface="Arial" pitchFamily="34" charset="0"/>
              </a:rPr>
              <a:t>хангадаг</a:t>
            </a:r>
            <a:r>
              <a:rPr lang="en-US" sz="2000" dirty="0" smtClean="0">
                <a:latin typeface="Arial" pitchFamily="34" charset="0"/>
                <a:cs typeface="Arial" pitchFamily="34" charset="0"/>
              </a:rPr>
              <a:t> </a:t>
            </a:r>
            <a:r>
              <a:rPr lang="en-US" sz="2000" dirty="0" err="1" smtClean="0">
                <a:latin typeface="Arial" pitchFamily="34" charset="0"/>
                <a:cs typeface="Arial" pitchFamily="34" charset="0"/>
              </a:rPr>
              <a:t>тул</a:t>
            </a:r>
            <a:r>
              <a:rPr lang="en-US" sz="2000" dirty="0" smtClean="0">
                <a:latin typeface="Arial" pitchFamily="34" charset="0"/>
                <a:cs typeface="Arial" pitchFamily="34" charset="0"/>
              </a:rPr>
              <a:t> </a:t>
            </a:r>
            <a:r>
              <a:rPr lang="en-US" sz="2000" dirty="0" err="1" smtClean="0">
                <a:latin typeface="Arial" pitchFamily="34" charset="0"/>
                <a:cs typeface="Arial" pitchFamily="34" charset="0"/>
              </a:rPr>
              <a:t>хүүхдийн</a:t>
            </a:r>
            <a:r>
              <a:rPr lang="en-US" sz="2000" dirty="0" smtClean="0">
                <a:latin typeface="Arial" pitchFamily="34" charset="0"/>
                <a:cs typeface="Arial" pitchFamily="34" charset="0"/>
              </a:rPr>
              <a:t> </a:t>
            </a:r>
            <a:r>
              <a:rPr lang="en-US" sz="2000" dirty="0" err="1" smtClean="0">
                <a:latin typeface="Arial" pitchFamily="34" charset="0"/>
                <a:cs typeface="Arial" pitchFamily="34" charset="0"/>
              </a:rPr>
              <a:t>сурах</a:t>
            </a:r>
            <a:r>
              <a:rPr lang="en-US" sz="2000" dirty="0" smtClean="0">
                <a:latin typeface="Arial" pitchFamily="34" charset="0"/>
                <a:cs typeface="Arial" pitchFamily="34" charset="0"/>
              </a:rPr>
              <a:t> </a:t>
            </a:r>
            <a:r>
              <a:rPr lang="mn-MN" sz="2000" dirty="0" smtClean="0">
                <a:latin typeface="Arial" pitchFamily="34" charset="0"/>
                <a:cs typeface="Arial" pitchFamily="34" charset="0"/>
              </a:rPr>
              <a:t>ñ</a:t>
            </a:r>
            <a:r>
              <a:rPr lang="en-US" sz="2000" dirty="0" err="1" smtClean="0">
                <a:latin typeface="Arial" pitchFamily="34" charset="0"/>
                <a:cs typeface="Arial" pitchFamily="34" charset="0"/>
              </a:rPr>
              <a:t>онирхол</a:t>
            </a:r>
            <a:r>
              <a:rPr lang="en-US" sz="2000" dirty="0" smtClean="0">
                <a:latin typeface="Arial" pitchFamily="34" charset="0"/>
                <a:cs typeface="Arial" pitchFamily="34" charset="0"/>
              </a:rPr>
              <a:t> </a:t>
            </a:r>
            <a:r>
              <a:rPr lang="en-US" sz="2000" dirty="0" err="1" smtClean="0">
                <a:latin typeface="Arial" pitchFamily="34" charset="0"/>
                <a:cs typeface="Arial" pitchFamily="34" charset="0"/>
              </a:rPr>
              <a:t>хэрэгцээнд</a:t>
            </a:r>
            <a:r>
              <a:rPr lang="en-US" sz="2000" dirty="0" smtClean="0">
                <a:latin typeface="Arial" pitchFamily="34" charset="0"/>
                <a:cs typeface="Arial" pitchFamily="34" charset="0"/>
              </a:rPr>
              <a:t> </a:t>
            </a:r>
            <a:r>
              <a:rPr lang="en-US" sz="2000" dirty="0" err="1" smtClean="0">
                <a:latin typeface="Arial" pitchFamily="34" charset="0"/>
                <a:cs typeface="Arial" pitchFamily="34" charset="0"/>
              </a:rPr>
              <a:t>их</a:t>
            </a:r>
            <a:r>
              <a:rPr lang="en-US" sz="2000" dirty="0" smtClean="0">
                <a:latin typeface="Arial" pitchFamily="34" charset="0"/>
                <a:cs typeface="Arial" pitchFamily="34" charset="0"/>
              </a:rPr>
              <a:t> </a:t>
            </a:r>
            <a:r>
              <a:rPr lang="en-US" sz="2000" dirty="0" err="1" smtClean="0">
                <a:latin typeface="Arial" pitchFamily="34" charset="0"/>
                <a:cs typeface="Arial" pitchFamily="34" charset="0"/>
              </a:rPr>
              <a:t>нийцдэг</a:t>
            </a:r>
            <a:r>
              <a:rPr lang="en-US" sz="2000" dirty="0" smtClean="0">
                <a:latin typeface="Arial" pitchFamily="34" charset="0"/>
                <a:cs typeface="Arial" pitchFamily="34" charset="0"/>
              </a:rPr>
              <a:t>. </a:t>
            </a:r>
            <a:r>
              <a:rPr lang="en-US" sz="2000" dirty="0" err="1" smtClean="0">
                <a:latin typeface="Arial" pitchFamily="34" charset="0"/>
                <a:cs typeface="Arial" pitchFamily="34" charset="0"/>
              </a:rPr>
              <a:t>Тухайн</a:t>
            </a:r>
            <a:r>
              <a:rPr lang="en-US" sz="2000" dirty="0" smtClean="0">
                <a:latin typeface="Arial" pitchFamily="34" charset="0"/>
                <a:cs typeface="Arial" pitchFamily="34" charset="0"/>
              </a:rPr>
              <a:t> </a:t>
            </a:r>
            <a:r>
              <a:rPr lang="en-US" sz="2000" dirty="0" err="1" smtClean="0">
                <a:latin typeface="Arial" pitchFamily="34" charset="0"/>
                <a:cs typeface="Arial" pitchFamily="34" charset="0"/>
              </a:rPr>
              <a:t>судлах</a:t>
            </a:r>
            <a:r>
              <a:rPr lang="en-US" sz="2000" dirty="0" smtClean="0">
                <a:latin typeface="Arial" pitchFamily="34" charset="0"/>
                <a:cs typeface="Arial" pitchFamily="34" charset="0"/>
              </a:rPr>
              <a:t> </a:t>
            </a:r>
            <a:r>
              <a:rPr lang="en-US" sz="2000" dirty="0" err="1" smtClean="0">
                <a:latin typeface="Arial" pitchFamily="34" charset="0"/>
                <a:cs typeface="Arial" pitchFamily="34" charset="0"/>
              </a:rPr>
              <a:t>сэдвийн</a:t>
            </a:r>
            <a:r>
              <a:rPr lang="en-US" sz="2000" dirty="0" smtClean="0">
                <a:latin typeface="Arial" pitchFamily="34" charset="0"/>
                <a:cs typeface="Arial" pitchFamily="34" charset="0"/>
              </a:rPr>
              <a:t> </a:t>
            </a:r>
            <a:r>
              <a:rPr lang="en-US" sz="2000" dirty="0" err="1" smtClean="0">
                <a:latin typeface="Arial" pitchFamily="34" charset="0"/>
                <a:cs typeface="Arial" pitchFamily="34" charset="0"/>
              </a:rPr>
              <a:t>талаар</a:t>
            </a:r>
            <a:r>
              <a:rPr lang="en-US" sz="2000" dirty="0" smtClean="0">
                <a:latin typeface="Arial" pitchFamily="34" charset="0"/>
                <a:cs typeface="Arial" pitchFamily="34" charset="0"/>
              </a:rPr>
              <a:t> </a:t>
            </a:r>
            <a:r>
              <a:rPr lang="en-US" sz="2000" dirty="0" err="1" smtClean="0">
                <a:latin typeface="Arial" pitchFamily="34" charset="0"/>
                <a:cs typeface="Arial" pitchFamily="34" charset="0"/>
              </a:rPr>
              <a:t>маш</a:t>
            </a:r>
            <a:r>
              <a:rPr lang="en-US" sz="2000" dirty="0" smtClean="0">
                <a:latin typeface="Arial" pitchFamily="34" charset="0"/>
                <a:cs typeface="Arial" pitchFamily="34" charset="0"/>
              </a:rPr>
              <a:t> </a:t>
            </a:r>
            <a:r>
              <a:rPr lang="en-US" sz="2000" dirty="0" err="1" smtClean="0">
                <a:latin typeface="Arial" pitchFamily="34" charset="0"/>
                <a:cs typeface="Arial" pitchFamily="34" charset="0"/>
              </a:rPr>
              <a:t>олон</a:t>
            </a:r>
            <a:r>
              <a:rPr lang="en-US" sz="2000" dirty="0" smtClean="0">
                <a:latin typeface="Arial" pitchFamily="34" charset="0"/>
                <a:cs typeface="Arial" pitchFamily="34" charset="0"/>
              </a:rPr>
              <a:t> </a:t>
            </a:r>
            <a:r>
              <a:rPr lang="en-US" sz="2000" dirty="0" err="1" smtClean="0">
                <a:latin typeface="Arial" pitchFamily="34" charset="0"/>
                <a:cs typeface="Arial" pitchFamily="34" charset="0"/>
              </a:rPr>
              <a:t>шинэ</a:t>
            </a:r>
            <a:r>
              <a:rPr lang="en-US" sz="2000" dirty="0" smtClean="0">
                <a:latin typeface="Arial" pitchFamily="34" charset="0"/>
                <a:cs typeface="Arial" pitchFamily="34" charset="0"/>
              </a:rPr>
              <a:t> </a:t>
            </a:r>
            <a:r>
              <a:rPr lang="en-US" sz="2000" dirty="0" err="1" smtClean="0">
                <a:latin typeface="Arial" pitchFamily="34" charset="0"/>
                <a:cs typeface="Arial" pitchFamily="34" charset="0"/>
              </a:rPr>
              <a:t>хувилбар</a:t>
            </a:r>
            <a:r>
              <a:rPr lang="en-US" sz="2000" dirty="0" smtClean="0">
                <a:latin typeface="Arial" pitchFamily="34" charset="0"/>
                <a:cs typeface="Arial" pitchFamily="34" charset="0"/>
              </a:rPr>
              <a:t>, </a:t>
            </a:r>
            <a:r>
              <a:rPr lang="en-US" sz="2000" dirty="0" err="1" smtClean="0">
                <a:latin typeface="Arial" pitchFamily="34" charset="0"/>
                <a:cs typeface="Arial" pitchFamily="34" charset="0"/>
              </a:rPr>
              <a:t>санаа</a:t>
            </a:r>
            <a:r>
              <a:rPr lang="en-US" sz="2000" dirty="0" smtClean="0">
                <a:latin typeface="Arial" pitchFamily="34" charset="0"/>
                <a:cs typeface="Arial" pitchFamily="34" charset="0"/>
              </a:rPr>
              <a:t> </a:t>
            </a:r>
            <a:r>
              <a:rPr lang="en-US" sz="2000" dirty="0" err="1" smtClean="0">
                <a:latin typeface="Arial" pitchFamily="34" charset="0"/>
                <a:cs typeface="Arial" pitchFamily="34" charset="0"/>
              </a:rPr>
              <a:t>бий</a:t>
            </a:r>
            <a:r>
              <a:rPr lang="en-US" sz="2000" dirty="0" smtClean="0">
                <a:latin typeface="Arial" pitchFamily="34" charset="0"/>
                <a:cs typeface="Arial" pitchFamily="34" charset="0"/>
              </a:rPr>
              <a:t> </a:t>
            </a:r>
            <a:r>
              <a:rPr lang="en-US" sz="2000" dirty="0" err="1" smtClean="0">
                <a:latin typeface="Arial" pitchFamily="34" charset="0"/>
                <a:cs typeface="Arial" pitchFamily="34" charset="0"/>
              </a:rPr>
              <a:t>болдог</a:t>
            </a:r>
            <a:r>
              <a:rPr lang="en-US" sz="2000" dirty="0" smtClean="0">
                <a:latin typeface="Arial" pitchFamily="34" charset="0"/>
                <a:cs typeface="Arial" pitchFamily="34" charset="0"/>
              </a:rPr>
              <a:t>.</a:t>
            </a:r>
          </a:p>
          <a:p>
            <a:endParaRPr lang="en-US" sz="2000" dirty="0" smtClean="0">
              <a:latin typeface="Arial" pitchFamily="34" charset="0"/>
              <a:cs typeface="Arial" pitchFamily="34" charset="0"/>
            </a:endParaRPr>
          </a:p>
          <a:p>
            <a:r>
              <a:rPr lang="mn-MN" sz="2000" dirty="0" smtClean="0">
                <a:latin typeface="Arial" pitchFamily="34" charset="0"/>
                <a:cs typeface="Arial" pitchFamily="34" charset="0"/>
              </a:rPr>
              <a:t> </a:t>
            </a:r>
            <a:endParaRPr lang="en-US" sz="2000" dirty="0" smtClean="0">
              <a:latin typeface="Arial" pitchFamily="34" charset="0"/>
              <a:cs typeface="Arial" pitchFamily="34" charset="0"/>
            </a:endParaRPr>
          </a:p>
          <a:p>
            <a:endParaRPr lang="en-US" sz="2000"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304800"/>
            <a:ext cx="8229600" cy="5702491"/>
          </a:xfrm>
        </p:spPr>
        <p:txBody>
          <a:bodyPr>
            <a:normAutofit fontScale="92500"/>
          </a:bodyPr>
          <a:lstStyle/>
          <a:p>
            <a:r>
              <a:rPr lang="en-US" sz="2800" dirty="0" err="1" smtClean="0">
                <a:latin typeface="Arial" pitchFamily="34" charset="0"/>
                <a:cs typeface="Arial" pitchFamily="34" charset="0"/>
              </a:rPr>
              <a:t>Анхаарах</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тал</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нь</a:t>
            </a:r>
            <a:r>
              <a:rPr lang="en-US" sz="2800" dirty="0" smtClean="0">
                <a:latin typeface="Arial" pitchFamily="34" charset="0"/>
                <a:cs typeface="Arial" pitchFamily="34" charset="0"/>
              </a:rPr>
              <a:t>:</a:t>
            </a:r>
          </a:p>
          <a:p>
            <a:pPr lvl="0"/>
            <a:r>
              <a:rPr lang="en-US" sz="2800" dirty="0" err="1" smtClean="0">
                <a:latin typeface="Arial" pitchFamily="34" charset="0"/>
                <a:cs typeface="Arial" pitchFamily="34" charset="0"/>
              </a:rPr>
              <a:t>хичээлийн</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сэдэв</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бүр</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нь</a:t>
            </a:r>
            <a:r>
              <a:rPr lang="en-US" sz="2800" dirty="0" smtClean="0">
                <a:latin typeface="Arial" pitchFamily="34" charset="0"/>
                <a:cs typeface="Arial" pitchFamily="34" charset="0"/>
              </a:rPr>
              <a:t> </a:t>
            </a:r>
            <a:r>
              <a:rPr lang="mn-MN" sz="2800" dirty="0" smtClean="0">
                <a:latin typeface="Times New Roman Mon" pitchFamily="18" charset="0"/>
                <a:cs typeface="Arial" pitchFamily="34" charset="0"/>
              </a:rPr>
              <a:t>ýíý àðãàä</a:t>
            </a:r>
            <a:r>
              <a:rPr lang="en-US" sz="2800" dirty="0" smtClean="0">
                <a:latin typeface="Times New Roman Mon" pitchFamily="18" charset="0"/>
                <a:cs typeface="Arial" pitchFamily="34" charset="0"/>
              </a:rPr>
              <a:t> </a:t>
            </a:r>
            <a:r>
              <a:rPr lang="en-US" sz="2800" dirty="0" err="1" smtClean="0">
                <a:latin typeface="Times New Roman Mon" pitchFamily="18" charset="0"/>
                <a:cs typeface="Arial" pitchFamily="34" charset="0"/>
              </a:rPr>
              <a:t>тохирдоггүй</a:t>
            </a:r>
            <a:r>
              <a:rPr lang="en-US" sz="2800" dirty="0" smtClean="0">
                <a:latin typeface="Arial" pitchFamily="34" charset="0"/>
                <a:cs typeface="Arial" pitchFamily="34" charset="0"/>
              </a:rPr>
              <a:t>.</a:t>
            </a:r>
          </a:p>
          <a:p>
            <a:pPr lvl="0"/>
            <a:r>
              <a:rPr lang="en-US" sz="2800" dirty="0" err="1" smtClean="0">
                <a:latin typeface="Arial" pitchFamily="34" charset="0"/>
                <a:cs typeface="Arial" pitchFamily="34" charset="0"/>
              </a:rPr>
              <a:t>Хичээлийн</a:t>
            </a:r>
            <a:r>
              <a:rPr lang="en-US" sz="2800" dirty="0" smtClean="0">
                <a:latin typeface="Arial" pitchFamily="34" charset="0"/>
                <a:cs typeface="Arial" pitchFamily="34" charset="0"/>
              </a:rPr>
              <a:t> 40</a:t>
            </a:r>
            <a:r>
              <a:rPr lang="en-US" sz="2800" baseline="30000" dirty="0" smtClean="0">
                <a:latin typeface="Arial" pitchFamily="34" charset="0"/>
                <a:cs typeface="Arial" pitchFamily="34" charset="0"/>
              </a:rPr>
              <a:t>1</a:t>
            </a:r>
            <a:r>
              <a:rPr lang="en-US" sz="2800" dirty="0" smtClean="0">
                <a:latin typeface="Arial" pitchFamily="34" charset="0"/>
                <a:cs typeface="Arial" pitchFamily="34" charset="0"/>
              </a:rPr>
              <a:t>-д </a:t>
            </a:r>
            <a:r>
              <a:rPr lang="en-US" sz="2800" dirty="0" err="1" smtClean="0">
                <a:latin typeface="Arial" pitchFamily="34" charset="0"/>
                <a:cs typeface="Arial" pitchFamily="34" charset="0"/>
              </a:rPr>
              <a:t>багтдаггүй</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иймд</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ээлжит</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хичээл</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дээрээ</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сэдвийнхээ</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судалгааны</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ажлыг</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хийх</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зүйлээ</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эхэлж</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тоймлон</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авч</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хичээлийн</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дараа</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чөлөөт</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цагаараа</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хийж</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дуусгадаг</a:t>
            </a:r>
            <a:r>
              <a:rPr lang="en-US" sz="2800" dirty="0" smtClean="0">
                <a:latin typeface="Arial" pitchFamily="34" charset="0"/>
                <a:cs typeface="Arial" pitchFamily="34" charset="0"/>
              </a:rPr>
              <a:t>.</a:t>
            </a:r>
          </a:p>
          <a:p>
            <a:pPr lvl="0"/>
            <a:r>
              <a:rPr lang="mn-MN" sz="2800" dirty="0" smtClean="0">
                <a:latin typeface="Arial" pitchFamily="34" charset="0"/>
                <a:cs typeface="Arial" pitchFamily="34" charset="0"/>
              </a:rPr>
              <a:t>Ýíý àðãûí</a:t>
            </a:r>
            <a:r>
              <a:rPr lang="en-US" sz="2800" dirty="0" smtClean="0">
                <a:latin typeface="Arial" pitchFamily="34" charset="0"/>
                <a:cs typeface="Arial" pitchFamily="34" charset="0"/>
              </a:rPr>
              <a:t> 1 </a:t>
            </a:r>
            <a:r>
              <a:rPr lang="en-US" sz="2800" dirty="0" err="1" smtClean="0">
                <a:latin typeface="Arial" pitchFamily="34" charset="0"/>
                <a:cs typeface="Arial" pitchFamily="34" charset="0"/>
              </a:rPr>
              <a:t>удаагийн</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гүйцэтгэх</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ажил</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нь</a:t>
            </a:r>
            <a:r>
              <a:rPr lang="en-US" sz="2800" dirty="0" smtClean="0">
                <a:latin typeface="Arial" pitchFamily="34" charset="0"/>
                <a:cs typeface="Arial" pitchFamily="34" charset="0"/>
              </a:rPr>
              <a:t> 1-5 </a:t>
            </a:r>
            <a:r>
              <a:rPr lang="en-US" sz="2800" dirty="0" err="1" smtClean="0">
                <a:latin typeface="Arial" pitchFamily="34" charset="0"/>
                <a:cs typeface="Arial" pitchFamily="34" charset="0"/>
              </a:rPr>
              <a:t>өдөрт</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багтаж</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байсан</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нь</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ажиглагдсан</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тул</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багшаас</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цагаа</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зөв</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зохицуулах</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хувиарлах</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чадварыг</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шаарддаг</a:t>
            </a:r>
            <a:r>
              <a:rPr lang="en-US" sz="2800" dirty="0" smtClean="0">
                <a:latin typeface="Arial" pitchFamily="34" charset="0"/>
                <a:cs typeface="Arial" pitchFamily="34" charset="0"/>
              </a:rPr>
              <a:t>.</a:t>
            </a:r>
          </a:p>
          <a:p>
            <a:pPr lvl="0"/>
            <a:r>
              <a:rPr lang="en-US" sz="2800" dirty="0" err="1" smtClean="0">
                <a:latin typeface="Arial" pitchFamily="34" charset="0"/>
                <a:cs typeface="Arial" pitchFamily="34" charset="0"/>
              </a:rPr>
              <a:t>Багшаас</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ур</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чадвар</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эв</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дүй</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их</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шаарддаг</a:t>
            </a:r>
            <a:r>
              <a:rPr lang="en-US" sz="2800" dirty="0" smtClean="0">
                <a:latin typeface="Arial" pitchFamily="34" charset="0"/>
                <a:cs typeface="Arial" pitchFamily="34" charset="0"/>
              </a:rPr>
              <a:t>.</a:t>
            </a:r>
          </a:p>
          <a:p>
            <a:pPr lvl="0"/>
            <a:r>
              <a:rPr lang="en-US" sz="2800" dirty="0" err="1" smtClean="0">
                <a:latin typeface="Arial" pitchFamily="34" charset="0"/>
                <a:cs typeface="Arial" pitchFamily="34" charset="0"/>
              </a:rPr>
              <a:t>Багш</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ямар</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зүйлийг</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ямар</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үед</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яаж</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чиглүүлэхээ</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сайн</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мэддэг</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төлөвлөсөн</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байх</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ёстой</a:t>
            </a:r>
            <a:r>
              <a:rPr lang="en-US" sz="2800" dirty="0" smtClean="0">
                <a:latin typeface="Arial" pitchFamily="34" charset="0"/>
                <a:cs typeface="Arial" pitchFamily="34" charset="0"/>
              </a:rPr>
              <a:t>.</a:t>
            </a:r>
          </a:p>
          <a:p>
            <a:endParaRPr lang="en-US" sz="2800" dirty="0" smtClean="0">
              <a:latin typeface="Arial" pitchFamily="34" charset="0"/>
              <a:cs typeface="Arial" pitchFamily="34" charset="0"/>
            </a:endParaRPr>
          </a:p>
          <a:p>
            <a:endParaRPr lang="en-US"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228600"/>
            <a:ext cx="8229600" cy="5778691"/>
          </a:xfrm>
        </p:spPr>
        <p:txBody>
          <a:bodyPr>
            <a:normAutofit/>
          </a:bodyPr>
          <a:lstStyle/>
          <a:p>
            <a:r>
              <a:rPr lang="en-US" b="1" dirty="0" err="1" smtClean="0">
                <a:latin typeface="Times New Roman Mon" pitchFamily="18" charset="0"/>
                <a:cs typeface="Arial" pitchFamily="34" charset="0"/>
              </a:rPr>
              <a:t>Ñургалтыг</a:t>
            </a:r>
            <a:r>
              <a:rPr lang="en-US" b="1" dirty="0" smtClean="0">
                <a:latin typeface="Times New Roman Mon" pitchFamily="18" charset="0"/>
                <a:cs typeface="Arial" pitchFamily="34" charset="0"/>
              </a:rPr>
              <a:t> </a:t>
            </a:r>
            <a:r>
              <a:rPr lang="en-US" b="1" dirty="0" err="1" smtClean="0">
                <a:latin typeface="Times New Roman Mon" pitchFamily="18" charset="0"/>
                <a:cs typeface="Arial" pitchFamily="34" charset="0"/>
              </a:rPr>
              <a:t>зохион</a:t>
            </a:r>
            <a:r>
              <a:rPr lang="en-US" b="1" dirty="0" smtClean="0">
                <a:latin typeface="Times New Roman Mon" pitchFamily="18" charset="0"/>
                <a:cs typeface="Arial" pitchFamily="34" charset="0"/>
              </a:rPr>
              <a:t> </a:t>
            </a:r>
            <a:r>
              <a:rPr lang="en-US" b="1" dirty="0" err="1" smtClean="0">
                <a:latin typeface="Times New Roman Mon" pitchFamily="18" charset="0"/>
                <a:cs typeface="Arial" pitchFamily="34" charset="0"/>
              </a:rPr>
              <a:t>байгуулахдаа</a:t>
            </a:r>
            <a:r>
              <a:rPr lang="en-US" b="1" dirty="0" smtClean="0">
                <a:latin typeface="Times New Roman Mon" pitchFamily="18" charset="0"/>
                <a:cs typeface="Arial" pitchFamily="34" charset="0"/>
              </a:rPr>
              <a:t> </a:t>
            </a:r>
            <a:r>
              <a:rPr lang="en-US" b="1" dirty="0" err="1" smtClean="0">
                <a:latin typeface="Times New Roman Mon" pitchFamily="18" charset="0"/>
                <a:cs typeface="Arial" pitchFamily="34" charset="0"/>
              </a:rPr>
              <a:t>сургалтын</a:t>
            </a:r>
            <a:r>
              <a:rPr lang="en-US" b="1" dirty="0" smtClean="0">
                <a:latin typeface="Times New Roman Mon" pitchFamily="18" charset="0"/>
                <a:cs typeface="Arial" pitchFamily="34" charset="0"/>
              </a:rPr>
              <a:t> </a:t>
            </a:r>
            <a:r>
              <a:rPr lang="en-US" b="1" dirty="0" err="1" smtClean="0">
                <a:latin typeface="Times New Roman Mon" pitchFamily="18" charset="0"/>
                <a:cs typeface="Arial" pitchFamily="34" charset="0"/>
              </a:rPr>
              <a:t>ямар</a:t>
            </a:r>
            <a:r>
              <a:rPr lang="en-US" b="1" dirty="0" smtClean="0">
                <a:latin typeface="Times New Roman Mon" pitchFamily="18" charset="0"/>
                <a:cs typeface="Arial" pitchFamily="34" charset="0"/>
              </a:rPr>
              <a:t> </a:t>
            </a:r>
            <a:r>
              <a:rPr lang="en-US" b="1" dirty="0" err="1" smtClean="0">
                <a:latin typeface="Times New Roman Mon" pitchFamily="18" charset="0"/>
                <a:cs typeface="Arial" pitchFamily="34" charset="0"/>
              </a:rPr>
              <a:t>аргуудыг</a:t>
            </a:r>
            <a:r>
              <a:rPr lang="en-US" b="1" dirty="0" smtClean="0">
                <a:latin typeface="Times New Roman Mon" pitchFamily="18" charset="0"/>
                <a:cs typeface="Arial" pitchFamily="34" charset="0"/>
              </a:rPr>
              <a:t> </a:t>
            </a:r>
            <a:r>
              <a:rPr lang="en-US" b="1" dirty="0" err="1" smtClean="0">
                <a:latin typeface="Times New Roman Mon" pitchFamily="18" charset="0"/>
                <a:cs typeface="Arial" pitchFamily="34" charset="0"/>
              </a:rPr>
              <a:t>хэрэглэдэг</a:t>
            </a:r>
            <a:r>
              <a:rPr lang="en-US" b="1" dirty="0" smtClean="0">
                <a:latin typeface="Times New Roman Mon" pitchFamily="18" charset="0"/>
                <a:cs typeface="Arial" pitchFamily="34" charset="0"/>
              </a:rPr>
              <a:t> </a:t>
            </a:r>
            <a:r>
              <a:rPr lang="en-US" b="1" dirty="0" err="1" smtClean="0">
                <a:latin typeface="Times New Roman Mon" pitchFamily="18" charset="0"/>
                <a:cs typeface="Arial" pitchFamily="34" charset="0"/>
              </a:rPr>
              <a:t>вэ</a:t>
            </a:r>
            <a:endParaRPr lang="en-US" dirty="0" smtClean="0">
              <a:latin typeface="Times New Roman Mon" pitchFamily="18" charset="0"/>
              <a:cs typeface="Arial" pitchFamily="34" charset="0"/>
            </a:endParaRPr>
          </a:p>
          <a:p>
            <a:endParaRPr lang="mn-MN" dirty="0" smtClean="0"/>
          </a:p>
          <a:p>
            <a:pPr>
              <a:buNone/>
            </a:pPr>
            <a:endParaRPr lang="en-US" dirty="0">
              <a:latin typeface="Arial" pitchFamily="34" charset="0"/>
              <a:cs typeface="Arial" pitchFamily="34" charset="0"/>
            </a:endParaRPr>
          </a:p>
        </p:txBody>
      </p:sp>
      <p:graphicFrame>
        <p:nvGraphicFramePr>
          <p:cNvPr id="4" name="Table 3"/>
          <p:cNvGraphicFramePr>
            <a:graphicFrameLocks noGrp="1"/>
          </p:cNvGraphicFramePr>
          <p:nvPr/>
        </p:nvGraphicFramePr>
        <p:xfrm>
          <a:off x="685800" y="1397000"/>
          <a:ext cx="2133600" cy="4693920"/>
        </p:xfrm>
        <a:graphic>
          <a:graphicData uri="http://schemas.openxmlformats.org/drawingml/2006/table">
            <a:tbl>
              <a:tblPr firstRow="1" bandRow="1">
                <a:tableStyleId>{5C22544A-7EE6-4342-B048-85BDC9FD1C3A}</a:tableStyleId>
              </a:tblPr>
              <a:tblGrid>
                <a:gridCol w="1600200"/>
                <a:gridCol w="533400"/>
              </a:tblGrid>
              <a:tr h="279400">
                <a:tc>
                  <a:txBody>
                    <a:bodyPr/>
                    <a:lstStyle/>
                    <a:p>
                      <a:pPr marL="0" marR="0" algn="l">
                        <a:lnSpc>
                          <a:spcPct val="100000"/>
                        </a:lnSpc>
                        <a:spcBef>
                          <a:spcPts val="0"/>
                        </a:spcBef>
                        <a:spcAft>
                          <a:spcPts val="0"/>
                        </a:spcAft>
                      </a:pPr>
                      <a:r>
                        <a:rPr lang="en-US" sz="1000" dirty="0" err="1" smtClean="0">
                          <a:latin typeface="Arial" pitchFamily="34" charset="0"/>
                          <a:ea typeface="Calibri"/>
                          <a:cs typeface="Arial" pitchFamily="34" charset="0"/>
                        </a:rPr>
                        <a:t>Òайлбарлах</a:t>
                      </a:r>
                      <a:endParaRPr lang="en-US" sz="1100" dirty="0">
                        <a:latin typeface="Arial" pitchFamily="34" charset="0"/>
                        <a:ea typeface="Calibri"/>
                        <a:cs typeface="Arial" pitchFamily="34" charset="0"/>
                      </a:endParaRPr>
                    </a:p>
                  </a:txBody>
                  <a:tcPr marL="68580" marR="68580" marT="0" marB="0"/>
                </a:tc>
                <a:tc>
                  <a:txBody>
                    <a:bodyPr/>
                    <a:lstStyle/>
                    <a:p>
                      <a:pPr marL="0" marR="0" indent="1270" algn="ctr">
                        <a:lnSpc>
                          <a:spcPct val="100000"/>
                        </a:lnSpc>
                        <a:spcBef>
                          <a:spcPts val="0"/>
                        </a:spcBef>
                        <a:spcAft>
                          <a:spcPts val="0"/>
                        </a:spcAft>
                      </a:pPr>
                      <a:r>
                        <a:rPr lang="en-US" sz="1000" dirty="0">
                          <a:latin typeface="Arial" pitchFamily="34" charset="0"/>
                          <a:ea typeface="Calibri"/>
                          <a:cs typeface="Arial" pitchFamily="34" charset="0"/>
                        </a:rPr>
                        <a:t>7</a:t>
                      </a:r>
                      <a:endParaRPr lang="en-US" sz="1100" dirty="0">
                        <a:latin typeface="Arial" pitchFamily="34" charset="0"/>
                        <a:ea typeface="Calibri"/>
                        <a:cs typeface="Arial" pitchFamily="34" charset="0"/>
                      </a:endParaRPr>
                    </a:p>
                  </a:txBody>
                  <a:tcPr marL="68580" marR="68580" marT="0" marB="0"/>
                </a:tc>
              </a:tr>
              <a:tr h="289560">
                <a:tc>
                  <a:txBody>
                    <a:bodyPr/>
                    <a:lstStyle/>
                    <a:p>
                      <a:pPr marL="0" marR="0" algn="l">
                        <a:lnSpc>
                          <a:spcPct val="100000"/>
                        </a:lnSpc>
                        <a:spcBef>
                          <a:spcPts val="0"/>
                        </a:spcBef>
                        <a:spcAft>
                          <a:spcPts val="0"/>
                        </a:spcAft>
                      </a:pPr>
                      <a:r>
                        <a:rPr lang="en-US" sz="1000" dirty="0" err="1">
                          <a:latin typeface="Arial" pitchFamily="34" charset="0"/>
                          <a:ea typeface="Calibri"/>
                          <a:cs typeface="Arial" pitchFamily="34" charset="0"/>
                        </a:rPr>
                        <a:t>Харилцан</a:t>
                      </a:r>
                      <a:r>
                        <a:rPr lang="en-US" sz="1000" dirty="0">
                          <a:latin typeface="Arial" pitchFamily="34" charset="0"/>
                          <a:ea typeface="Calibri"/>
                          <a:cs typeface="Arial" pitchFamily="34" charset="0"/>
                        </a:rPr>
                        <a:t> </a:t>
                      </a:r>
                      <a:r>
                        <a:rPr lang="en-US" sz="1000" dirty="0" err="1">
                          <a:latin typeface="Arial" pitchFamily="34" charset="0"/>
                          <a:ea typeface="Calibri"/>
                          <a:cs typeface="Arial" pitchFamily="34" charset="0"/>
                        </a:rPr>
                        <a:t>ярилцах</a:t>
                      </a:r>
                      <a:endParaRPr lang="en-US" sz="1100" dirty="0">
                        <a:latin typeface="Arial" pitchFamily="34" charset="0"/>
                        <a:ea typeface="Calibri"/>
                        <a:cs typeface="Arial" pitchFamily="34" charset="0"/>
                      </a:endParaRPr>
                    </a:p>
                  </a:txBody>
                  <a:tcPr marL="68580" marR="68580" marT="0" marB="0"/>
                </a:tc>
                <a:tc>
                  <a:txBody>
                    <a:bodyPr/>
                    <a:lstStyle/>
                    <a:p>
                      <a:pPr marL="0" marR="0" indent="1270" algn="ctr">
                        <a:lnSpc>
                          <a:spcPct val="100000"/>
                        </a:lnSpc>
                        <a:spcBef>
                          <a:spcPts val="0"/>
                        </a:spcBef>
                        <a:spcAft>
                          <a:spcPts val="0"/>
                        </a:spcAft>
                      </a:pPr>
                      <a:r>
                        <a:rPr lang="en-US" sz="1000" dirty="0">
                          <a:latin typeface="Arial" pitchFamily="34" charset="0"/>
                          <a:ea typeface="Calibri"/>
                          <a:cs typeface="Arial" pitchFamily="34" charset="0"/>
                        </a:rPr>
                        <a:t>54</a:t>
                      </a:r>
                      <a:endParaRPr lang="en-US" sz="1100" dirty="0">
                        <a:latin typeface="Arial" pitchFamily="34" charset="0"/>
                        <a:ea typeface="Calibri"/>
                        <a:cs typeface="Arial" pitchFamily="34" charset="0"/>
                      </a:endParaRPr>
                    </a:p>
                  </a:txBody>
                  <a:tcPr marL="68580" marR="68580" marT="0" marB="0"/>
                </a:tc>
              </a:tr>
              <a:tr h="228600">
                <a:tc>
                  <a:txBody>
                    <a:bodyPr/>
                    <a:lstStyle/>
                    <a:p>
                      <a:pPr marL="0" marR="0" algn="l">
                        <a:lnSpc>
                          <a:spcPct val="100000"/>
                        </a:lnSpc>
                        <a:spcBef>
                          <a:spcPts val="0"/>
                        </a:spcBef>
                        <a:spcAft>
                          <a:spcPts val="0"/>
                        </a:spcAft>
                      </a:pPr>
                      <a:r>
                        <a:rPr lang="en-US" sz="1000" dirty="0" err="1">
                          <a:latin typeface="Arial" pitchFamily="34" charset="0"/>
                          <a:ea typeface="Calibri"/>
                          <a:cs typeface="Arial" pitchFamily="34" charset="0"/>
                        </a:rPr>
                        <a:t>Вен</a:t>
                      </a:r>
                      <a:r>
                        <a:rPr lang="en-US" sz="1000" dirty="0">
                          <a:latin typeface="Arial" pitchFamily="34" charset="0"/>
                          <a:ea typeface="Calibri"/>
                          <a:cs typeface="Arial" pitchFamily="34" charset="0"/>
                        </a:rPr>
                        <a:t> </a:t>
                      </a:r>
                      <a:r>
                        <a:rPr lang="en-US" sz="1000" dirty="0" err="1">
                          <a:latin typeface="Arial" pitchFamily="34" charset="0"/>
                          <a:ea typeface="Calibri"/>
                          <a:cs typeface="Arial" pitchFamily="34" charset="0"/>
                        </a:rPr>
                        <a:t>диаграмм</a:t>
                      </a:r>
                      <a:endParaRPr lang="en-US" sz="1100" dirty="0">
                        <a:latin typeface="Arial" pitchFamily="34" charset="0"/>
                        <a:ea typeface="Calibri"/>
                        <a:cs typeface="Arial" pitchFamily="34" charset="0"/>
                      </a:endParaRPr>
                    </a:p>
                  </a:txBody>
                  <a:tcPr marL="68580" marR="68580" marT="0" marB="0"/>
                </a:tc>
                <a:tc>
                  <a:txBody>
                    <a:bodyPr/>
                    <a:lstStyle/>
                    <a:p>
                      <a:pPr marL="0" marR="0" indent="1270" algn="ctr">
                        <a:lnSpc>
                          <a:spcPct val="100000"/>
                        </a:lnSpc>
                        <a:spcBef>
                          <a:spcPts val="0"/>
                        </a:spcBef>
                        <a:spcAft>
                          <a:spcPts val="0"/>
                        </a:spcAft>
                      </a:pPr>
                      <a:r>
                        <a:rPr lang="en-US" sz="1000" dirty="0">
                          <a:latin typeface="Arial" pitchFamily="34" charset="0"/>
                          <a:ea typeface="Calibri"/>
                          <a:cs typeface="Arial" pitchFamily="34" charset="0"/>
                        </a:rPr>
                        <a:t>3</a:t>
                      </a:r>
                      <a:endParaRPr lang="en-US" sz="1100" dirty="0">
                        <a:latin typeface="Arial" pitchFamily="34" charset="0"/>
                        <a:ea typeface="Calibri"/>
                        <a:cs typeface="Arial" pitchFamily="34" charset="0"/>
                      </a:endParaRPr>
                    </a:p>
                  </a:txBody>
                  <a:tcPr marL="68580" marR="68580" marT="0" marB="0"/>
                </a:tc>
              </a:tr>
              <a:tr h="238760">
                <a:tc>
                  <a:txBody>
                    <a:bodyPr/>
                    <a:lstStyle/>
                    <a:p>
                      <a:pPr marL="0" marR="0" algn="l">
                        <a:lnSpc>
                          <a:spcPct val="100000"/>
                        </a:lnSpc>
                        <a:spcBef>
                          <a:spcPts val="0"/>
                        </a:spcBef>
                        <a:spcAft>
                          <a:spcPts val="0"/>
                        </a:spcAft>
                      </a:pPr>
                      <a:r>
                        <a:rPr lang="en-US" sz="1000" dirty="0">
                          <a:latin typeface="Arial" pitchFamily="34" charset="0"/>
                          <a:ea typeface="Calibri"/>
                          <a:cs typeface="Arial" pitchFamily="34" charset="0"/>
                        </a:rPr>
                        <a:t>KWL</a:t>
                      </a:r>
                      <a:endParaRPr lang="en-US" sz="1100" dirty="0">
                        <a:latin typeface="Arial" pitchFamily="34" charset="0"/>
                        <a:ea typeface="Calibri"/>
                        <a:cs typeface="Arial" pitchFamily="34" charset="0"/>
                      </a:endParaRPr>
                    </a:p>
                  </a:txBody>
                  <a:tcPr marL="68580" marR="68580" marT="0" marB="0"/>
                </a:tc>
                <a:tc>
                  <a:txBody>
                    <a:bodyPr/>
                    <a:lstStyle/>
                    <a:p>
                      <a:pPr marL="0" marR="0" indent="1270" algn="ctr">
                        <a:lnSpc>
                          <a:spcPct val="100000"/>
                        </a:lnSpc>
                        <a:spcBef>
                          <a:spcPts val="0"/>
                        </a:spcBef>
                        <a:spcAft>
                          <a:spcPts val="0"/>
                        </a:spcAft>
                      </a:pPr>
                      <a:r>
                        <a:rPr lang="en-US" sz="1000" dirty="0">
                          <a:latin typeface="Arial" pitchFamily="34" charset="0"/>
                          <a:ea typeface="Calibri"/>
                          <a:cs typeface="Arial" pitchFamily="34" charset="0"/>
                        </a:rPr>
                        <a:t>18</a:t>
                      </a:r>
                      <a:endParaRPr lang="en-US" sz="1100" dirty="0">
                        <a:latin typeface="Arial" pitchFamily="34" charset="0"/>
                        <a:ea typeface="Calibri"/>
                        <a:cs typeface="Arial" pitchFamily="34" charset="0"/>
                      </a:endParaRPr>
                    </a:p>
                  </a:txBody>
                  <a:tcPr marL="68580" marR="68580" marT="0" marB="0"/>
                </a:tc>
              </a:tr>
              <a:tr h="248920">
                <a:tc>
                  <a:txBody>
                    <a:bodyPr/>
                    <a:lstStyle/>
                    <a:p>
                      <a:pPr marL="0" marR="0" algn="l">
                        <a:lnSpc>
                          <a:spcPct val="100000"/>
                        </a:lnSpc>
                        <a:spcBef>
                          <a:spcPts val="0"/>
                        </a:spcBef>
                        <a:spcAft>
                          <a:spcPts val="0"/>
                        </a:spcAft>
                      </a:pPr>
                      <a:r>
                        <a:rPr lang="en-US" sz="1000" dirty="0" err="1">
                          <a:latin typeface="Arial" pitchFamily="34" charset="0"/>
                          <a:ea typeface="Calibri"/>
                          <a:cs typeface="Arial" pitchFamily="34" charset="0"/>
                        </a:rPr>
                        <a:t>Инсерт</a:t>
                      </a:r>
                      <a:endParaRPr lang="en-US" sz="1100" dirty="0">
                        <a:latin typeface="Arial" pitchFamily="34" charset="0"/>
                        <a:ea typeface="Calibri"/>
                        <a:cs typeface="Arial" pitchFamily="34" charset="0"/>
                      </a:endParaRPr>
                    </a:p>
                  </a:txBody>
                  <a:tcPr marL="68580" marR="68580" marT="0" marB="0"/>
                </a:tc>
                <a:tc>
                  <a:txBody>
                    <a:bodyPr/>
                    <a:lstStyle/>
                    <a:p>
                      <a:pPr marL="0" marR="0" indent="1270" algn="ctr">
                        <a:lnSpc>
                          <a:spcPct val="100000"/>
                        </a:lnSpc>
                        <a:spcBef>
                          <a:spcPts val="0"/>
                        </a:spcBef>
                        <a:spcAft>
                          <a:spcPts val="0"/>
                        </a:spcAft>
                      </a:pPr>
                      <a:r>
                        <a:rPr lang="en-US" sz="1000" dirty="0">
                          <a:latin typeface="Arial" pitchFamily="34" charset="0"/>
                          <a:ea typeface="Calibri"/>
                          <a:cs typeface="Arial" pitchFamily="34" charset="0"/>
                        </a:rPr>
                        <a:t>9</a:t>
                      </a:r>
                      <a:endParaRPr lang="en-US" sz="1100" dirty="0">
                        <a:latin typeface="Arial" pitchFamily="34" charset="0"/>
                        <a:ea typeface="Calibri"/>
                        <a:cs typeface="Arial" pitchFamily="34" charset="0"/>
                      </a:endParaRPr>
                    </a:p>
                  </a:txBody>
                  <a:tcPr marL="68580" marR="68580" marT="0" marB="0"/>
                </a:tc>
              </a:tr>
              <a:tr h="259080">
                <a:tc>
                  <a:txBody>
                    <a:bodyPr/>
                    <a:lstStyle/>
                    <a:p>
                      <a:pPr marL="0" marR="0" algn="l">
                        <a:lnSpc>
                          <a:spcPct val="100000"/>
                        </a:lnSpc>
                        <a:spcBef>
                          <a:spcPts val="0"/>
                        </a:spcBef>
                        <a:spcAft>
                          <a:spcPts val="0"/>
                        </a:spcAft>
                      </a:pPr>
                      <a:r>
                        <a:rPr lang="en-US" sz="1000" dirty="0" err="1">
                          <a:latin typeface="Arial" pitchFamily="34" charset="0"/>
                          <a:ea typeface="Calibri"/>
                          <a:cs typeface="Arial" pitchFamily="34" charset="0"/>
                        </a:rPr>
                        <a:t>Блүмийн</a:t>
                      </a:r>
                      <a:r>
                        <a:rPr lang="en-US" sz="1000" dirty="0">
                          <a:latin typeface="Arial" pitchFamily="34" charset="0"/>
                          <a:ea typeface="Calibri"/>
                          <a:cs typeface="Arial" pitchFamily="34" charset="0"/>
                        </a:rPr>
                        <a:t> </a:t>
                      </a:r>
                      <a:r>
                        <a:rPr lang="en-US" sz="1000" dirty="0" err="1">
                          <a:latin typeface="Arial" pitchFamily="34" charset="0"/>
                          <a:ea typeface="Calibri"/>
                          <a:cs typeface="Arial" pitchFamily="34" charset="0"/>
                        </a:rPr>
                        <a:t>асуулт</a:t>
                      </a:r>
                      <a:endParaRPr lang="en-US" sz="1100" dirty="0">
                        <a:latin typeface="Arial" pitchFamily="34" charset="0"/>
                        <a:ea typeface="Calibri"/>
                        <a:cs typeface="Arial" pitchFamily="34" charset="0"/>
                      </a:endParaRPr>
                    </a:p>
                  </a:txBody>
                  <a:tcPr marL="68580" marR="68580" marT="0" marB="0"/>
                </a:tc>
                <a:tc>
                  <a:txBody>
                    <a:bodyPr/>
                    <a:lstStyle/>
                    <a:p>
                      <a:pPr marL="0" marR="0" indent="1270" algn="ctr">
                        <a:lnSpc>
                          <a:spcPct val="100000"/>
                        </a:lnSpc>
                        <a:spcBef>
                          <a:spcPts val="0"/>
                        </a:spcBef>
                        <a:spcAft>
                          <a:spcPts val="0"/>
                        </a:spcAft>
                      </a:pPr>
                      <a:r>
                        <a:rPr lang="en-US" sz="1000" dirty="0">
                          <a:latin typeface="Arial" pitchFamily="34" charset="0"/>
                          <a:ea typeface="Calibri"/>
                          <a:cs typeface="Arial" pitchFamily="34" charset="0"/>
                        </a:rPr>
                        <a:t>4</a:t>
                      </a:r>
                      <a:endParaRPr lang="en-US" sz="1100" dirty="0">
                        <a:latin typeface="Arial" pitchFamily="34" charset="0"/>
                        <a:ea typeface="Calibri"/>
                        <a:cs typeface="Arial" pitchFamily="34" charset="0"/>
                      </a:endParaRPr>
                    </a:p>
                  </a:txBody>
                  <a:tcPr marL="68580" marR="68580" marT="0" marB="0"/>
                </a:tc>
              </a:tr>
              <a:tr h="269240">
                <a:tc>
                  <a:txBody>
                    <a:bodyPr/>
                    <a:lstStyle/>
                    <a:p>
                      <a:pPr marL="0" marR="0" algn="l">
                        <a:lnSpc>
                          <a:spcPct val="100000"/>
                        </a:lnSpc>
                        <a:spcBef>
                          <a:spcPts val="0"/>
                        </a:spcBef>
                        <a:spcAft>
                          <a:spcPts val="0"/>
                        </a:spcAft>
                      </a:pPr>
                      <a:r>
                        <a:rPr lang="en-US" sz="1000" dirty="0" err="1">
                          <a:latin typeface="Arial" pitchFamily="34" charset="0"/>
                          <a:ea typeface="Calibri"/>
                          <a:cs typeface="Arial" pitchFamily="34" charset="0"/>
                        </a:rPr>
                        <a:t>Шоо</a:t>
                      </a:r>
                      <a:r>
                        <a:rPr lang="en-US" sz="1000" dirty="0">
                          <a:latin typeface="Arial" pitchFamily="34" charset="0"/>
                          <a:ea typeface="Calibri"/>
                          <a:cs typeface="Arial" pitchFamily="34" charset="0"/>
                        </a:rPr>
                        <a:t> </a:t>
                      </a:r>
                      <a:r>
                        <a:rPr lang="en-US" sz="1000" dirty="0" err="1" smtClean="0">
                          <a:latin typeface="Arial" pitchFamily="34" charset="0"/>
                          <a:ea typeface="Calibri"/>
                          <a:cs typeface="Arial" pitchFamily="34" charset="0"/>
                        </a:rPr>
                        <a:t>хэрэглэх</a:t>
                      </a:r>
                      <a:endParaRPr lang="en-US" sz="1100" dirty="0">
                        <a:latin typeface="Arial" pitchFamily="34" charset="0"/>
                        <a:ea typeface="Calibri"/>
                        <a:cs typeface="Arial" pitchFamily="34" charset="0"/>
                      </a:endParaRPr>
                    </a:p>
                  </a:txBody>
                  <a:tcPr marL="68580" marR="68580" marT="0" marB="0"/>
                </a:tc>
                <a:tc>
                  <a:txBody>
                    <a:bodyPr/>
                    <a:lstStyle/>
                    <a:p>
                      <a:pPr marL="0" marR="0" indent="1270" algn="ctr">
                        <a:lnSpc>
                          <a:spcPct val="100000"/>
                        </a:lnSpc>
                        <a:spcBef>
                          <a:spcPts val="0"/>
                        </a:spcBef>
                        <a:spcAft>
                          <a:spcPts val="0"/>
                        </a:spcAft>
                      </a:pPr>
                      <a:r>
                        <a:rPr lang="en-US" sz="1000" dirty="0">
                          <a:latin typeface="Arial" pitchFamily="34" charset="0"/>
                          <a:ea typeface="Calibri"/>
                          <a:cs typeface="Arial" pitchFamily="34" charset="0"/>
                        </a:rPr>
                        <a:t>19</a:t>
                      </a:r>
                      <a:endParaRPr lang="en-US" sz="1100" dirty="0">
                        <a:latin typeface="Arial" pitchFamily="34" charset="0"/>
                        <a:ea typeface="Calibri"/>
                        <a:cs typeface="Arial" pitchFamily="34" charset="0"/>
                      </a:endParaRPr>
                    </a:p>
                  </a:txBody>
                  <a:tcPr marL="68580" marR="68580" marT="0" marB="0"/>
                </a:tc>
              </a:tr>
              <a:tr h="203200">
                <a:tc>
                  <a:txBody>
                    <a:bodyPr/>
                    <a:lstStyle/>
                    <a:p>
                      <a:pPr marL="0" marR="0" algn="l">
                        <a:lnSpc>
                          <a:spcPct val="100000"/>
                        </a:lnSpc>
                        <a:spcBef>
                          <a:spcPts val="0"/>
                        </a:spcBef>
                        <a:spcAft>
                          <a:spcPts val="0"/>
                        </a:spcAft>
                      </a:pPr>
                      <a:r>
                        <a:rPr lang="en-US" sz="1000" dirty="0" err="1">
                          <a:latin typeface="Arial" pitchFamily="34" charset="0"/>
                          <a:ea typeface="Calibri"/>
                          <a:cs typeface="Arial" pitchFamily="34" charset="0"/>
                        </a:rPr>
                        <a:t>Оюуны</a:t>
                      </a:r>
                      <a:r>
                        <a:rPr lang="en-US" sz="1000" dirty="0">
                          <a:latin typeface="Arial" pitchFamily="34" charset="0"/>
                          <a:ea typeface="Calibri"/>
                          <a:cs typeface="Arial" pitchFamily="34" charset="0"/>
                        </a:rPr>
                        <a:t> </a:t>
                      </a:r>
                      <a:r>
                        <a:rPr lang="en-US" sz="1000" dirty="0" err="1">
                          <a:latin typeface="Arial" pitchFamily="34" charset="0"/>
                          <a:ea typeface="Calibri"/>
                          <a:cs typeface="Arial" pitchFamily="34" charset="0"/>
                        </a:rPr>
                        <a:t>довтолгоо</a:t>
                      </a:r>
                      <a:endParaRPr lang="en-US" sz="1100" dirty="0">
                        <a:latin typeface="Arial" pitchFamily="34" charset="0"/>
                        <a:ea typeface="Calibri"/>
                        <a:cs typeface="Arial" pitchFamily="34" charset="0"/>
                      </a:endParaRPr>
                    </a:p>
                  </a:txBody>
                  <a:tcPr marL="68580" marR="68580" marT="0" marB="0"/>
                </a:tc>
                <a:tc>
                  <a:txBody>
                    <a:bodyPr/>
                    <a:lstStyle/>
                    <a:p>
                      <a:pPr marL="0" marR="0" indent="1270" algn="ctr">
                        <a:lnSpc>
                          <a:spcPct val="100000"/>
                        </a:lnSpc>
                        <a:spcBef>
                          <a:spcPts val="0"/>
                        </a:spcBef>
                        <a:spcAft>
                          <a:spcPts val="0"/>
                        </a:spcAft>
                      </a:pPr>
                      <a:r>
                        <a:rPr lang="en-US" sz="1000" dirty="0">
                          <a:latin typeface="Arial" pitchFamily="34" charset="0"/>
                          <a:ea typeface="Calibri"/>
                          <a:cs typeface="Arial" pitchFamily="34" charset="0"/>
                        </a:rPr>
                        <a:t>2</a:t>
                      </a:r>
                      <a:endParaRPr lang="en-US" sz="1100" dirty="0">
                        <a:latin typeface="Arial" pitchFamily="34" charset="0"/>
                        <a:ea typeface="Calibri"/>
                        <a:cs typeface="Arial" pitchFamily="34" charset="0"/>
                      </a:endParaRPr>
                    </a:p>
                  </a:txBody>
                  <a:tcPr marL="68580" marR="68580" marT="0" marB="0"/>
                </a:tc>
              </a:tr>
              <a:tr h="213360">
                <a:tc>
                  <a:txBody>
                    <a:bodyPr/>
                    <a:lstStyle/>
                    <a:p>
                      <a:pPr marL="0" marR="0" algn="l">
                        <a:lnSpc>
                          <a:spcPct val="100000"/>
                        </a:lnSpc>
                        <a:spcBef>
                          <a:spcPts val="0"/>
                        </a:spcBef>
                        <a:spcAft>
                          <a:spcPts val="0"/>
                        </a:spcAft>
                      </a:pPr>
                      <a:r>
                        <a:rPr lang="en-US" sz="1000" dirty="0" err="1">
                          <a:latin typeface="Arial" pitchFamily="34" charset="0"/>
                          <a:ea typeface="Calibri"/>
                          <a:cs typeface="Arial" pitchFamily="34" charset="0"/>
                        </a:rPr>
                        <a:t>эвлүүлэг</a:t>
                      </a:r>
                      <a:endParaRPr lang="en-US" sz="1100" dirty="0">
                        <a:latin typeface="Arial" pitchFamily="34" charset="0"/>
                        <a:ea typeface="Calibri"/>
                        <a:cs typeface="Arial" pitchFamily="34" charset="0"/>
                      </a:endParaRPr>
                    </a:p>
                  </a:txBody>
                  <a:tcPr marL="68580" marR="68580" marT="0" marB="0"/>
                </a:tc>
                <a:tc>
                  <a:txBody>
                    <a:bodyPr/>
                    <a:lstStyle/>
                    <a:p>
                      <a:pPr marL="0" marR="0" indent="1270" algn="ctr">
                        <a:lnSpc>
                          <a:spcPct val="100000"/>
                        </a:lnSpc>
                        <a:spcBef>
                          <a:spcPts val="0"/>
                        </a:spcBef>
                        <a:spcAft>
                          <a:spcPts val="0"/>
                        </a:spcAft>
                      </a:pPr>
                      <a:r>
                        <a:rPr lang="en-US" sz="1000" dirty="0">
                          <a:latin typeface="Arial" pitchFamily="34" charset="0"/>
                          <a:ea typeface="Calibri"/>
                          <a:cs typeface="Arial" pitchFamily="34" charset="0"/>
                        </a:rPr>
                        <a:t>9</a:t>
                      </a:r>
                      <a:endParaRPr lang="en-US" sz="1100" dirty="0">
                        <a:latin typeface="Arial" pitchFamily="34" charset="0"/>
                        <a:ea typeface="Calibri"/>
                        <a:cs typeface="Arial" pitchFamily="34" charset="0"/>
                      </a:endParaRPr>
                    </a:p>
                  </a:txBody>
                  <a:tcPr marL="68580" marR="68580" marT="0" marB="0"/>
                </a:tc>
              </a:tr>
              <a:tr h="259080">
                <a:tc>
                  <a:txBody>
                    <a:bodyPr/>
                    <a:lstStyle/>
                    <a:p>
                      <a:pPr marL="0" marR="0" algn="l">
                        <a:lnSpc>
                          <a:spcPct val="100000"/>
                        </a:lnSpc>
                        <a:spcBef>
                          <a:spcPts val="0"/>
                        </a:spcBef>
                        <a:spcAft>
                          <a:spcPts val="0"/>
                        </a:spcAft>
                      </a:pPr>
                      <a:r>
                        <a:rPr lang="en-US" sz="1000" dirty="0" err="1">
                          <a:latin typeface="Arial" pitchFamily="34" charset="0"/>
                          <a:ea typeface="Calibri"/>
                          <a:cs typeface="Arial" pitchFamily="34" charset="0"/>
                        </a:rPr>
                        <a:t>Үзүүлэн</a:t>
                      </a:r>
                      <a:r>
                        <a:rPr lang="en-US" sz="1000" dirty="0">
                          <a:latin typeface="Arial" pitchFamily="34" charset="0"/>
                          <a:ea typeface="Calibri"/>
                          <a:cs typeface="Arial" pitchFamily="34" charset="0"/>
                        </a:rPr>
                        <a:t> </a:t>
                      </a:r>
                      <a:r>
                        <a:rPr lang="en-US" sz="1000" dirty="0" err="1">
                          <a:latin typeface="Arial" pitchFamily="34" charset="0"/>
                          <a:ea typeface="Calibri"/>
                          <a:cs typeface="Arial" pitchFamily="34" charset="0"/>
                        </a:rPr>
                        <a:t>таниулах</a:t>
                      </a:r>
                      <a:endParaRPr lang="en-US" sz="1100" dirty="0">
                        <a:latin typeface="Arial" pitchFamily="34" charset="0"/>
                        <a:ea typeface="Calibri"/>
                        <a:cs typeface="Arial" pitchFamily="34" charset="0"/>
                      </a:endParaRPr>
                    </a:p>
                  </a:txBody>
                  <a:tcPr marL="68580" marR="68580" marT="0" marB="0"/>
                </a:tc>
                <a:tc>
                  <a:txBody>
                    <a:bodyPr/>
                    <a:lstStyle/>
                    <a:p>
                      <a:pPr marL="0" marR="0" indent="1270" algn="ctr">
                        <a:lnSpc>
                          <a:spcPct val="100000"/>
                        </a:lnSpc>
                        <a:spcBef>
                          <a:spcPts val="0"/>
                        </a:spcBef>
                        <a:spcAft>
                          <a:spcPts val="0"/>
                        </a:spcAft>
                      </a:pPr>
                      <a:r>
                        <a:rPr lang="en-US" sz="1000" dirty="0">
                          <a:latin typeface="Arial" pitchFamily="34" charset="0"/>
                          <a:ea typeface="Calibri"/>
                          <a:cs typeface="Arial" pitchFamily="34" charset="0"/>
                        </a:rPr>
                        <a:t>2</a:t>
                      </a:r>
                      <a:endParaRPr lang="en-US" sz="1100" dirty="0">
                        <a:latin typeface="Arial" pitchFamily="34" charset="0"/>
                        <a:ea typeface="Calibri"/>
                        <a:cs typeface="Arial" pitchFamily="34" charset="0"/>
                      </a:endParaRPr>
                    </a:p>
                  </a:txBody>
                  <a:tcPr marL="68580" marR="68580" marT="0" marB="0"/>
                </a:tc>
              </a:tr>
              <a:tr h="233680">
                <a:tc>
                  <a:txBody>
                    <a:bodyPr/>
                    <a:lstStyle/>
                    <a:p>
                      <a:pPr marL="0" marR="0" algn="l">
                        <a:lnSpc>
                          <a:spcPct val="100000"/>
                        </a:lnSpc>
                        <a:spcBef>
                          <a:spcPts val="0"/>
                        </a:spcBef>
                        <a:spcAft>
                          <a:spcPts val="0"/>
                        </a:spcAft>
                      </a:pPr>
                      <a:r>
                        <a:rPr lang="en-US" sz="1000" dirty="0" err="1">
                          <a:latin typeface="Arial" pitchFamily="34" charset="0"/>
                          <a:ea typeface="Calibri"/>
                          <a:cs typeface="Arial" pitchFamily="34" charset="0"/>
                        </a:rPr>
                        <a:t>булангийн</a:t>
                      </a:r>
                      <a:endParaRPr lang="en-US" sz="1100" dirty="0">
                        <a:latin typeface="Arial" pitchFamily="34" charset="0"/>
                        <a:ea typeface="Calibri"/>
                        <a:cs typeface="Arial" pitchFamily="34" charset="0"/>
                      </a:endParaRPr>
                    </a:p>
                  </a:txBody>
                  <a:tcPr marL="68580" marR="68580" marT="0" marB="0"/>
                </a:tc>
                <a:tc>
                  <a:txBody>
                    <a:bodyPr/>
                    <a:lstStyle/>
                    <a:p>
                      <a:pPr marL="0" marR="0" indent="1270" algn="ctr">
                        <a:lnSpc>
                          <a:spcPct val="100000"/>
                        </a:lnSpc>
                        <a:spcBef>
                          <a:spcPts val="0"/>
                        </a:spcBef>
                        <a:spcAft>
                          <a:spcPts val="0"/>
                        </a:spcAft>
                      </a:pPr>
                      <a:r>
                        <a:rPr lang="en-US" sz="1000" dirty="0">
                          <a:latin typeface="Arial" pitchFamily="34" charset="0"/>
                          <a:ea typeface="Calibri"/>
                          <a:cs typeface="Arial" pitchFamily="34" charset="0"/>
                        </a:rPr>
                        <a:t>23</a:t>
                      </a:r>
                      <a:endParaRPr lang="en-US" sz="1100" dirty="0">
                        <a:latin typeface="Arial" pitchFamily="34" charset="0"/>
                        <a:ea typeface="Calibri"/>
                        <a:cs typeface="Arial" pitchFamily="34" charset="0"/>
                      </a:endParaRPr>
                    </a:p>
                  </a:txBody>
                  <a:tcPr marL="68580" marR="68580" marT="0" marB="0"/>
                </a:tc>
              </a:tr>
              <a:tr h="243840">
                <a:tc>
                  <a:txBody>
                    <a:bodyPr/>
                    <a:lstStyle/>
                    <a:p>
                      <a:pPr marL="0" marR="0" algn="l">
                        <a:lnSpc>
                          <a:spcPct val="100000"/>
                        </a:lnSpc>
                        <a:spcBef>
                          <a:spcPts val="0"/>
                        </a:spcBef>
                        <a:spcAft>
                          <a:spcPts val="0"/>
                        </a:spcAft>
                      </a:pPr>
                      <a:r>
                        <a:rPr lang="en-US" sz="1000" dirty="0">
                          <a:latin typeface="Arial" pitchFamily="34" charset="0"/>
                          <a:ea typeface="Calibri"/>
                          <a:cs typeface="Arial" pitchFamily="34" charset="0"/>
                        </a:rPr>
                        <a:t>АДШ</a:t>
                      </a:r>
                      <a:endParaRPr lang="en-US" sz="1100" dirty="0">
                        <a:latin typeface="Arial" pitchFamily="34" charset="0"/>
                        <a:ea typeface="Calibri"/>
                        <a:cs typeface="Arial" pitchFamily="34" charset="0"/>
                      </a:endParaRPr>
                    </a:p>
                  </a:txBody>
                  <a:tcPr marL="68580" marR="68580" marT="0" marB="0"/>
                </a:tc>
                <a:tc>
                  <a:txBody>
                    <a:bodyPr/>
                    <a:lstStyle/>
                    <a:p>
                      <a:pPr marL="0" marR="0" indent="1270" algn="ctr">
                        <a:lnSpc>
                          <a:spcPct val="100000"/>
                        </a:lnSpc>
                        <a:spcBef>
                          <a:spcPts val="0"/>
                        </a:spcBef>
                        <a:spcAft>
                          <a:spcPts val="0"/>
                        </a:spcAft>
                      </a:pPr>
                      <a:r>
                        <a:rPr lang="en-US" sz="1000" dirty="0">
                          <a:latin typeface="Arial" pitchFamily="34" charset="0"/>
                          <a:ea typeface="Calibri"/>
                          <a:cs typeface="Arial" pitchFamily="34" charset="0"/>
                        </a:rPr>
                        <a:t>14</a:t>
                      </a:r>
                      <a:endParaRPr lang="en-US" sz="1100" dirty="0">
                        <a:latin typeface="Arial" pitchFamily="34" charset="0"/>
                        <a:ea typeface="Calibri"/>
                        <a:cs typeface="Arial" pitchFamily="34" charset="0"/>
                      </a:endParaRPr>
                    </a:p>
                  </a:txBody>
                  <a:tcPr marL="68580" marR="68580" marT="0" marB="0"/>
                </a:tc>
              </a:tr>
              <a:tr h="213360">
                <a:tc>
                  <a:txBody>
                    <a:bodyPr/>
                    <a:lstStyle/>
                    <a:p>
                      <a:pPr marL="0" marR="0" algn="l">
                        <a:lnSpc>
                          <a:spcPct val="100000"/>
                        </a:lnSpc>
                        <a:spcBef>
                          <a:spcPts val="0"/>
                        </a:spcBef>
                        <a:spcAft>
                          <a:spcPts val="0"/>
                        </a:spcAft>
                      </a:pPr>
                      <a:r>
                        <a:rPr lang="en-US" sz="1000" dirty="0" err="1">
                          <a:latin typeface="Arial" pitchFamily="34" charset="0"/>
                          <a:ea typeface="Calibri"/>
                          <a:cs typeface="Arial" pitchFamily="34" charset="0"/>
                        </a:rPr>
                        <a:t>тоглоомын</a:t>
                      </a:r>
                      <a:endParaRPr lang="en-US" sz="1100" dirty="0">
                        <a:latin typeface="Arial" pitchFamily="34" charset="0"/>
                        <a:ea typeface="Calibri"/>
                        <a:cs typeface="Arial" pitchFamily="34" charset="0"/>
                      </a:endParaRPr>
                    </a:p>
                  </a:txBody>
                  <a:tcPr marL="68580" marR="68580" marT="0" marB="0"/>
                </a:tc>
                <a:tc>
                  <a:txBody>
                    <a:bodyPr/>
                    <a:lstStyle/>
                    <a:p>
                      <a:pPr marL="0" marR="0" indent="1270" algn="ctr">
                        <a:lnSpc>
                          <a:spcPct val="100000"/>
                        </a:lnSpc>
                        <a:spcBef>
                          <a:spcPts val="0"/>
                        </a:spcBef>
                        <a:spcAft>
                          <a:spcPts val="0"/>
                        </a:spcAft>
                      </a:pPr>
                      <a:r>
                        <a:rPr lang="en-US" sz="1000" dirty="0">
                          <a:latin typeface="Arial" pitchFamily="34" charset="0"/>
                          <a:ea typeface="Calibri"/>
                          <a:cs typeface="Arial" pitchFamily="34" charset="0"/>
                        </a:rPr>
                        <a:t>11</a:t>
                      </a:r>
                      <a:endParaRPr lang="en-US" sz="1100" dirty="0">
                        <a:latin typeface="Arial" pitchFamily="34" charset="0"/>
                        <a:ea typeface="Calibri"/>
                        <a:cs typeface="Arial" pitchFamily="34" charset="0"/>
                      </a:endParaRPr>
                    </a:p>
                  </a:txBody>
                  <a:tcPr marL="68580" marR="68580" marT="0" marB="0"/>
                </a:tc>
              </a:tr>
              <a:tr h="228600">
                <a:tc>
                  <a:txBody>
                    <a:bodyPr/>
                    <a:lstStyle/>
                    <a:p>
                      <a:pPr marL="0" marR="0" algn="l">
                        <a:lnSpc>
                          <a:spcPct val="100000"/>
                        </a:lnSpc>
                        <a:spcBef>
                          <a:spcPts val="0"/>
                        </a:spcBef>
                        <a:spcAft>
                          <a:spcPts val="0"/>
                        </a:spcAft>
                      </a:pPr>
                      <a:r>
                        <a:rPr lang="en-US" sz="1000" dirty="0" err="1">
                          <a:latin typeface="Arial" pitchFamily="34" charset="0"/>
                          <a:ea typeface="Calibri"/>
                          <a:cs typeface="Arial" pitchFamily="34" charset="0"/>
                        </a:rPr>
                        <a:t>Бод</a:t>
                      </a:r>
                      <a:r>
                        <a:rPr lang="en-US" sz="1000" dirty="0">
                          <a:latin typeface="Arial" pitchFamily="34" charset="0"/>
                          <a:ea typeface="Calibri"/>
                          <a:cs typeface="Arial" pitchFamily="34" charset="0"/>
                        </a:rPr>
                        <a:t> </a:t>
                      </a:r>
                      <a:r>
                        <a:rPr lang="en-US" sz="1000" dirty="0" err="1">
                          <a:latin typeface="Arial" pitchFamily="34" charset="0"/>
                          <a:ea typeface="Calibri"/>
                          <a:cs typeface="Arial" pitchFamily="34" charset="0"/>
                        </a:rPr>
                        <a:t>хамтар</a:t>
                      </a:r>
                      <a:r>
                        <a:rPr lang="en-US" sz="1000" dirty="0">
                          <a:latin typeface="Arial" pitchFamily="34" charset="0"/>
                          <a:ea typeface="Calibri"/>
                          <a:cs typeface="Arial" pitchFamily="34" charset="0"/>
                        </a:rPr>
                        <a:t> </a:t>
                      </a:r>
                      <a:r>
                        <a:rPr lang="en-US" sz="1000" dirty="0" err="1">
                          <a:latin typeface="Arial" pitchFamily="34" charset="0"/>
                          <a:ea typeface="Calibri"/>
                          <a:cs typeface="Arial" pitchFamily="34" charset="0"/>
                        </a:rPr>
                        <a:t>хуваалц</a:t>
                      </a:r>
                      <a:endParaRPr lang="en-US" sz="1100" dirty="0">
                        <a:latin typeface="Arial" pitchFamily="34" charset="0"/>
                        <a:ea typeface="Calibri"/>
                        <a:cs typeface="Arial" pitchFamily="34" charset="0"/>
                      </a:endParaRPr>
                    </a:p>
                  </a:txBody>
                  <a:tcPr marL="68580" marR="68580" marT="0" marB="0"/>
                </a:tc>
                <a:tc>
                  <a:txBody>
                    <a:bodyPr/>
                    <a:lstStyle/>
                    <a:p>
                      <a:pPr marL="0" marR="0" indent="1270" algn="ctr">
                        <a:lnSpc>
                          <a:spcPct val="100000"/>
                        </a:lnSpc>
                        <a:spcBef>
                          <a:spcPts val="0"/>
                        </a:spcBef>
                        <a:spcAft>
                          <a:spcPts val="0"/>
                        </a:spcAft>
                      </a:pPr>
                      <a:r>
                        <a:rPr lang="en-US" sz="1000">
                          <a:latin typeface="Arial" pitchFamily="34" charset="0"/>
                          <a:ea typeface="Calibri"/>
                          <a:cs typeface="Arial" pitchFamily="34" charset="0"/>
                        </a:rPr>
                        <a:t>2</a:t>
                      </a:r>
                      <a:endParaRPr lang="en-US" sz="1100">
                        <a:latin typeface="Arial" pitchFamily="34" charset="0"/>
                        <a:ea typeface="Calibri"/>
                        <a:cs typeface="Arial" pitchFamily="34" charset="0"/>
                      </a:endParaRPr>
                    </a:p>
                  </a:txBody>
                  <a:tcPr marL="68580" marR="68580" marT="0" marB="0"/>
                </a:tc>
              </a:tr>
              <a:tr h="228600">
                <a:tc>
                  <a:txBody>
                    <a:bodyPr/>
                    <a:lstStyle/>
                    <a:p>
                      <a:pPr marL="0" marR="0" algn="l">
                        <a:lnSpc>
                          <a:spcPct val="100000"/>
                        </a:lnSpc>
                        <a:spcBef>
                          <a:spcPts val="0"/>
                        </a:spcBef>
                        <a:spcAft>
                          <a:spcPts val="0"/>
                        </a:spcAft>
                      </a:pPr>
                      <a:r>
                        <a:rPr lang="en-US" sz="1000" dirty="0" err="1">
                          <a:latin typeface="Arial" pitchFamily="34" charset="0"/>
                          <a:ea typeface="Calibri"/>
                          <a:cs typeface="Arial" pitchFamily="34" charset="0"/>
                        </a:rPr>
                        <a:t>өртөөчилөх</a:t>
                      </a:r>
                      <a:endParaRPr lang="en-US" sz="1100" dirty="0">
                        <a:latin typeface="Arial" pitchFamily="34" charset="0"/>
                        <a:ea typeface="Calibri"/>
                        <a:cs typeface="Arial" pitchFamily="34" charset="0"/>
                      </a:endParaRPr>
                    </a:p>
                  </a:txBody>
                  <a:tcPr marL="68580" marR="68580" marT="0" marB="0"/>
                </a:tc>
                <a:tc>
                  <a:txBody>
                    <a:bodyPr/>
                    <a:lstStyle/>
                    <a:p>
                      <a:pPr marL="0" marR="0" indent="1270" algn="ctr">
                        <a:lnSpc>
                          <a:spcPct val="100000"/>
                        </a:lnSpc>
                        <a:spcBef>
                          <a:spcPts val="0"/>
                        </a:spcBef>
                        <a:spcAft>
                          <a:spcPts val="0"/>
                        </a:spcAft>
                      </a:pPr>
                      <a:r>
                        <a:rPr lang="en-US" sz="1000">
                          <a:latin typeface="Arial" pitchFamily="34" charset="0"/>
                          <a:ea typeface="Calibri"/>
                          <a:cs typeface="Arial" pitchFamily="34" charset="0"/>
                        </a:rPr>
                        <a:t>2</a:t>
                      </a:r>
                      <a:endParaRPr lang="en-US" sz="1100">
                        <a:latin typeface="Arial" pitchFamily="34" charset="0"/>
                        <a:ea typeface="Calibri"/>
                        <a:cs typeface="Arial" pitchFamily="34" charset="0"/>
                      </a:endParaRPr>
                    </a:p>
                  </a:txBody>
                  <a:tcPr marL="68580" marR="68580" marT="0" marB="0"/>
                </a:tc>
              </a:tr>
              <a:tr h="228600">
                <a:tc>
                  <a:txBody>
                    <a:bodyPr/>
                    <a:lstStyle/>
                    <a:p>
                      <a:pPr marL="0" marR="0" algn="l">
                        <a:lnSpc>
                          <a:spcPct val="100000"/>
                        </a:lnSpc>
                        <a:spcBef>
                          <a:spcPts val="0"/>
                        </a:spcBef>
                        <a:spcAft>
                          <a:spcPts val="0"/>
                        </a:spcAft>
                      </a:pPr>
                      <a:r>
                        <a:rPr lang="en-US" sz="1000">
                          <a:latin typeface="Arial" pitchFamily="34" charset="0"/>
                          <a:ea typeface="Calibri"/>
                          <a:cs typeface="Arial" pitchFamily="34" charset="0"/>
                        </a:rPr>
                        <a:t>мэтгэлцээн</a:t>
                      </a:r>
                      <a:endParaRPr lang="en-US" sz="1100">
                        <a:latin typeface="Arial" pitchFamily="34" charset="0"/>
                        <a:ea typeface="Calibri"/>
                        <a:cs typeface="Arial" pitchFamily="34" charset="0"/>
                      </a:endParaRPr>
                    </a:p>
                  </a:txBody>
                  <a:tcPr marL="68580" marR="68580" marT="0" marB="0"/>
                </a:tc>
                <a:tc>
                  <a:txBody>
                    <a:bodyPr/>
                    <a:lstStyle/>
                    <a:p>
                      <a:pPr marL="0" marR="0" indent="1270" algn="ctr">
                        <a:lnSpc>
                          <a:spcPct val="100000"/>
                        </a:lnSpc>
                        <a:spcBef>
                          <a:spcPts val="0"/>
                        </a:spcBef>
                        <a:spcAft>
                          <a:spcPts val="0"/>
                        </a:spcAft>
                      </a:pPr>
                      <a:r>
                        <a:rPr lang="en-US" sz="1000">
                          <a:latin typeface="Arial" pitchFamily="34" charset="0"/>
                          <a:ea typeface="Calibri"/>
                          <a:cs typeface="Arial" pitchFamily="34" charset="0"/>
                        </a:rPr>
                        <a:t>5</a:t>
                      </a:r>
                      <a:endParaRPr lang="en-US" sz="1100">
                        <a:latin typeface="Arial" pitchFamily="34" charset="0"/>
                        <a:ea typeface="Calibri"/>
                        <a:cs typeface="Arial" pitchFamily="34" charset="0"/>
                      </a:endParaRPr>
                    </a:p>
                  </a:txBody>
                  <a:tcPr marL="68580" marR="68580" marT="0" marB="0"/>
                </a:tc>
              </a:tr>
              <a:tr h="228600">
                <a:tc>
                  <a:txBody>
                    <a:bodyPr/>
                    <a:lstStyle/>
                    <a:p>
                      <a:pPr marL="0" marR="0" algn="l">
                        <a:lnSpc>
                          <a:spcPct val="100000"/>
                        </a:lnSpc>
                        <a:spcBef>
                          <a:spcPts val="0"/>
                        </a:spcBef>
                        <a:spcAft>
                          <a:spcPts val="0"/>
                        </a:spcAft>
                      </a:pPr>
                      <a:r>
                        <a:rPr lang="en-US" sz="1000">
                          <a:latin typeface="Arial" pitchFamily="34" charset="0"/>
                          <a:ea typeface="Calibri"/>
                          <a:cs typeface="Arial" pitchFamily="34" charset="0"/>
                        </a:rPr>
                        <a:t>марафон</a:t>
                      </a:r>
                      <a:endParaRPr lang="en-US" sz="1100">
                        <a:latin typeface="Arial" pitchFamily="34" charset="0"/>
                        <a:ea typeface="Calibri"/>
                        <a:cs typeface="Arial" pitchFamily="34" charset="0"/>
                      </a:endParaRPr>
                    </a:p>
                  </a:txBody>
                  <a:tcPr marL="68580" marR="68580" marT="0" marB="0"/>
                </a:tc>
                <a:tc>
                  <a:txBody>
                    <a:bodyPr/>
                    <a:lstStyle/>
                    <a:p>
                      <a:pPr marL="0" marR="0" indent="1270" algn="ctr">
                        <a:lnSpc>
                          <a:spcPct val="100000"/>
                        </a:lnSpc>
                        <a:spcBef>
                          <a:spcPts val="0"/>
                        </a:spcBef>
                        <a:spcAft>
                          <a:spcPts val="0"/>
                        </a:spcAft>
                      </a:pPr>
                      <a:r>
                        <a:rPr lang="en-US" sz="1000">
                          <a:latin typeface="Arial" pitchFamily="34" charset="0"/>
                          <a:ea typeface="Calibri"/>
                          <a:cs typeface="Arial" pitchFamily="34" charset="0"/>
                        </a:rPr>
                        <a:t>7</a:t>
                      </a:r>
                      <a:endParaRPr lang="en-US" sz="1100">
                        <a:latin typeface="Arial" pitchFamily="34" charset="0"/>
                        <a:ea typeface="Calibri"/>
                        <a:cs typeface="Arial" pitchFamily="34" charset="0"/>
                      </a:endParaRPr>
                    </a:p>
                  </a:txBody>
                  <a:tcPr marL="68580" marR="68580" marT="0" marB="0"/>
                </a:tc>
              </a:tr>
              <a:tr h="228600">
                <a:tc>
                  <a:txBody>
                    <a:bodyPr/>
                    <a:lstStyle/>
                    <a:p>
                      <a:pPr marL="0" marR="0" algn="l">
                        <a:lnSpc>
                          <a:spcPct val="100000"/>
                        </a:lnSpc>
                        <a:spcBef>
                          <a:spcPts val="0"/>
                        </a:spcBef>
                        <a:spcAft>
                          <a:spcPts val="0"/>
                        </a:spcAft>
                      </a:pPr>
                      <a:r>
                        <a:rPr lang="en-US" sz="1000" dirty="0" err="1">
                          <a:latin typeface="Arial" pitchFamily="34" charset="0"/>
                          <a:ea typeface="Calibri"/>
                          <a:cs typeface="Arial" pitchFamily="34" charset="0"/>
                        </a:rPr>
                        <a:t>Солилцооны</a:t>
                      </a:r>
                      <a:r>
                        <a:rPr lang="en-US" sz="1000" dirty="0">
                          <a:latin typeface="Arial" pitchFamily="34" charset="0"/>
                          <a:ea typeface="Calibri"/>
                          <a:cs typeface="Arial" pitchFamily="34" charset="0"/>
                        </a:rPr>
                        <a:t> </a:t>
                      </a:r>
                      <a:r>
                        <a:rPr lang="en-US" sz="1000" dirty="0" err="1">
                          <a:latin typeface="Arial" pitchFamily="34" charset="0"/>
                          <a:ea typeface="Calibri"/>
                          <a:cs typeface="Arial" pitchFamily="34" charset="0"/>
                        </a:rPr>
                        <a:t>арга</a:t>
                      </a:r>
                      <a:endParaRPr lang="en-US" sz="1100" dirty="0">
                        <a:latin typeface="Arial" pitchFamily="34" charset="0"/>
                        <a:ea typeface="Calibri"/>
                        <a:cs typeface="Arial" pitchFamily="34" charset="0"/>
                      </a:endParaRPr>
                    </a:p>
                  </a:txBody>
                  <a:tcPr marL="68580" marR="68580" marT="0" marB="0"/>
                </a:tc>
                <a:tc>
                  <a:txBody>
                    <a:bodyPr/>
                    <a:lstStyle/>
                    <a:p>
                      <a:pPr marL="0" marR="0" indent="1270" algn="ctr">
                        <a:lnSpc>
                          <a:spcPct val="100000"/>
                        </a:lnSpc>
                        <a:spcBef>
                          <a:spcPts val="0"/>
                        </a:spcBef>
                        <a:spcAft>
                          <a:spcPts val="0"/>
                        </a:spcAft>
                      </a:pPr>
                      <a:r>
                        <a:rPr lang="en-US" sz="1000">
                          <a:latin typeface="Arial" pitchFamily="34" charset="0"/>
                          <a:ea typeface="Calibri"/>
                          <a:cs typeface="Arial" pitchFamily="34" charset="0"/>
                        </a:rPr>
                        <a:t>1</a:t>
                      </a:r>
                      <a:endParaRPr lang="en-US" sz="1100">
                        <a:latin typeface="Arial" pitchFamily="34" charset="0"/>
                        <a:ea typeface="Calibri"/>
                        <a:cs typeface="Arial" pitchFamily="34" charset="0"/>
                      </a:endParaRPr>
                    </a:p>
                  </a:txBody>
                  <a:tcPr marL="68580" marR="68580" marT="0" marB="0"/>
                </a:tc>
              </a:tr>
              <a:tr h="370840">
                <a:tc>
                  <a:txBody>
                    <a:bodyPr/>
                    <a:lstStyle/>
                    <a:p>
                      <a:pPr marL="0" marR="0" algn="l">
                        <a:lnSpc>
                          <a:spcPct val="100000"/>
                        </a:lnSpc>
                        <a:spcBef>
                          <a:spcPts val="0"/>
                        </a:spcBef>
                        <a:spcAft>
                          <a:spcPts val="0"/>
                        </a:spcAft>
                      </a:pPr>
                      <a:r>
                        <a:rPr lang="en-US" sz="1000" dirty="0" err="1">
                          <a:latin typeface="Arial" pitchFamily="34" charset="0"/>
                          <a:ea typeface="Calibri"/>
                          <a:cs typeface="Arial" pitchFamily="34" charset="0"/>
                        </a:rPr>
                        <a:t>Судалгаа</a:t>
                      </a:r>
                      <a:r>
                        <a:rPr lang="en-US" sz="1000" dirty="0">
                          <a:latin typeface="Arial" pitchFamily="34" charset="0"/>
                          <a:ea typeface="Calibri"/>
                          <a:cs typeface="Arial" pitchFamily="34" charset="0"/>
                        </a:rPr>
                        <a:t> </a:t>
                      </a:r>
                      <a:r>
                        <a:rPr lang="en-US" sz="1000" dirty="0" err="1">
                          <a:latin typeface="Arial" pitchFamily="34" charset="0"/>
                          <a:ea typeface="Calibri"/>
                          <a:cs typeface="Arial" pitchFamily="34" charset="0"/>
                        </a:rPr>
                        <a:t>хийлгэдэг</a:t>
                      </a:r>
                      <a:endParaRPr lang="en-US" sz="1100" dirty="0">
                        <a:latin typeface="Arial" pitchFamily="34" charset="0"/>
                        <a:ea typeface="Calibri"/>
                        <a:cs typeface="Arial" pitchFamily="34" charset="0"/>
                      </a:endParaRPr>
                    </a:p>
                  </a:txBody>
                  <a:tcPr marL="68580" marR="68580" marT="0" marB="0"/>
                </a:tc>
                <a:tc>
                  <a:txBody>
                    <a:bodyPr/>
                    <a:lstStyle/>
                    <a:p>
                      <a:pPr marL="0" marR="0" indent="1270" algn="ctr">
                        <a:lnSpc>
                          <a:spcPct val="100000"/>
                        </a:lnSpc>
                        <a:spcBef>
                          <a:spcPts val="0"/>
                        </a:spcBef>
                        <a:spcAft>
                          <a:spcPts val="0"/>
                        </a:spcAft>
                      </a:pPr>
                      <a:r>
                        <a:rPr lang="en-US" sz="1000" dirty="0">
                          <a:latin typeface="Arial" pitchFamily="34" charset="0"/>
                          <a:ea typeface="Calibri"/>
                          <a:cs typeface="Arial" pitchFamily="34" charset="0"/>
                        </a:rPr>
                        <a:t>1</a:t>
                      </a:r>
                      <a:endParaRPr lang="en-US" sz="1100" dirty="0">
                        <a:latin typeface="Arial" pitchFamily="34" charset="0"/>
                        <a:ea typeface="Calibri"/>
                        <a:cs typeface="Arial" pitchFamily="34" charset="0"/>
                      </a:endParaRPr>
                    </a:p>
                  </a:txBody>
                  <a:tcPr marL="68580" marR="68580" marT="0" marB="0"/>
                </a:tc>
              </a:tr>
            </a:tbl>
          </a:graphicData>
        </a:graphic>
      </p:graphicFrame>
      <p:graphicFrame>
        <p:nvGraphicFramePr>
          <p:cNvPr id="5" name="Chart 4"/>
          <p:cNvGraphicFramePr/>
          <p:nvPr/>
        </p:nvGraphicFramePr>
        <p:xfrm>
          <a:off x="3048000" y="1524000"/>
          <a:ext cx="5486400" cy="4343400"/>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381000"/>
            <a:ext cx="8229600" cy="5626291"/>
          </a:xfrm>
        </p:spPr>
        <p:txBody>
          <a:bodyPr/>
          <a:lstStyle/>
          <a:p>
            <a:pPr>
              <a:buNone/>
            </a:pPr>
            <a:r>
              <a:rPr lang="mn-MN" sz="1400" b="1" i="1" dirty="0" smtClean="0">
                <a:latin typeface="Times New Roman Mon" pitchFamily="18" charset="0"/>
                <a:cs typeface="Arial" pitchFamily="34" charset="0"/>
              </a:rPr>
              <a:t>Сурагчдын чадварт хийсэн анализ</a:t>
            </a:r>
            <a:endParaRPr lang="en-US" sz="1400" dirty="0" smtClean="0">
              <a:latin typeface="Times New Roman Mon" pitchFamily="18" charset="0"/>
              <a:cs typeface="Arial" pitchFamily="34" charset="0"/>
            </a:endParaRPr>
          </a:p>
          <a:p>
            <a:pPr>
              <a:buNone/>
            </a:pPr>
            <a:r>
              <a:rPr lang="en-US" sz="1400" b="1" dirty="0" err="1" smtClean="0">
                <a:latin typeface="Times New Roman Mon" pitchFamily="18" charset="0"/>
                <a:cs typeface="Arial" pitchFamily="34" charset="0"/>
              </a:rPr>
              <a:t>Туршилтын</a:t>
            </a:r>
            <a:r>
              <a:rPr lang="en-US" sz="1400" b="1" dirty="0" smtClean="0">
                <a:latin typeface="Times New Roman Mon" pitchFamily="18" charset="0"/>
                <a:cs typeface="Arial" pitchFamily="34" charset="0"/>
              </a:rPr>
              <a:t> </a:t>
            </a:r>
            <a:r>
              <a:rPr lang="en-US" sz="1400" b="1" dirty="0" err="1" smtClean="0">
                <a:latin typeface="Times New Roman Mon" pitchFamily="18" charset="0"/>
                <a:cs typeface="Arial" pitchFamily="34" charset="0"/>
              </a:rPr>
              <a:t>ба</a:t>
            </a:r>
            <a:r>
              <a:rPr lang="en-US" sz="1400" b="1" dirty="0" smtClean="0">
                <a:latin typeface="Times New Roman Mon" pitchFamily="18" charset="0"/>
                <a:cs typeface="Arial" pitchFamily="34" charset="0"/>
              </a:rPr>
              <a:t> </a:t>
            </a:r>
            <a:r>
              <a:rPr lang="en-US" sz="1400" b="1" dirty="0" err="1" smtClean="0">
                <a:latin typeface="Times New Roman Mon" pitchFamily="18" charset="0"/>
                <a:cs typeface="Arial" pitchFamily="34" charset="0"/>
              </a:rPr>
              <a:t>хяналтын</a:t>
            </a:r>
            <a:r>
              <a:rPr lang="en-US" sz="1400" b="1" dirty="0" smtClean="0">
                <a:latin typeface="Times New Roman Mon" pitchFamily="18" charset="0"/>
                <a:cs typeface="Arial" pitchFamily="34" charset="0"/>
              </a:rPr>
              <a:t> </a:t>
            </a:r>
            <a:r>
              <a:rPr lang="en-US" sz="1400" b="1" dirty="0" err="1" smtClean="0">
                <a:latin typeface="Times New Roman Mon" pitchFamily="18" charset="0"/>
                <a:cs typeface="Arial" pitchFamily="34" charset="0"/>
              </a:rPr>
              <a:t>ангиудûí</a:t>
            </a:r>
            <a:r>
              <a:rPr lang="en-US" sz="1400" b="1" dirty="0" smtClean="0">
                <a:latin typeface="Times New Roman Mon" pitchFamily="18" charset="0"/>
                <a:cs typeface="Arial" pitchFamily="34" charset="0"/>
              </a:rPr>
              <a:t> </a:t>
            </a:r>
            <a:r>
              <a:rPr lang="en-US" sz="1400" b="1" dirty="0" err="1" smtClean="0">
                <a:latin typeface="Times New Roman Mon" pitchFamily="18" charset="0"/>
                <a:cs typeface="Arial" pitchFamily="34" charset="0"/>
              </a:rPr>
              <a:t>ñóðàã÷äûí</a:t>
            </a:r>
            <a:r>
              <a:rPr lang="en-US" sz="1400" b="1" dirty="0" smtClean="0">
                <a:latin typeface="Times New Roman Mon" pitchFamily="18" charset="0"/>
                <a:cs typeface="Arial" pitchFamily="34" charset="0"/>
              </a:rPr>
              <a:t>   </a:t>
            </a:r>
            <a:r>
              <a:rPr lang="en-US" sz="1400" b="1" dirty="0" err="1" smtClean="0">
                <a:latin typeface="Times New Roman Mon" pitchFamily="18" charset="0"/>
                <a:cs typeface="Arial" pitchFamily="34" charset="0"/>
              </a:rPr>
              <a:t>ãазрын</a:t>
            </a:r>
            <a:r>
              <a:rPr lang="en-US" sz="1400" b="1" dirty="0" smtClean="0">
                <a:latin typeface="Times New Roman Mon" pitchFamily="18" charset="0"/>
                <a:cs typeface="Arial" pitchFamily="34" charset="0"/>
              </a:rPr>
              <a:t> </a:t>
            </a:r>
            <a:r>
              <a:rPr lang="en-US" sz="1400" b="1" dirty="0" err="1" smtClean="0">
                <a:latin typeface="Times New Roman Mon" pitchFamily="18" charset="0"/>
                <a:cs typeface="Arial" pitchFamily="34" charset="0"/>
              </a:rPr>
              <a:t>зурагт</a:t>
            </a:r>
            <a:r>
              <a:rPr lang="en-US" sz="1400" b="1" dirty="0" smtClean="0">
                <a:latin typeface="Times New Roman Mon" pitchFamily="18" charset="0"/>
                <a:cs typeface="Arial" pitchFamily="34" charset="0"/>
              </a:rPr>
              <a:t> </a:t>
            </a:r>
            <a:r>
              <a:rPr lang="en-US" sz="1400" b="1" dirty="0" err="1" smtClean="0">
                <a:latin typeface="Times New Roman Mon" pitchFamily="18" charset="0"/>
                <a:cs typeface="Arial" pitchFamily="34" charset="0"/>
              </a:rPr>
              <a:t>àæèëëàæ</a:t>
            </a:r>
            <a:r>
              <a:rPr lang="en-US" sz="1400" b="1" dirty="0" smtClean="0">
                <a:latin typeface="Times New Roman Mon" pitchFamily="18" charset="0"/>
                <a:cs typeface="Arial" pitchFamily="34" charset="0"/>
              </a:rPr>
              <a:t>  </a:t>
            </a:r>
            <a:r>
              <a:rPr lang="en-US" sz="1400" b="1" dirty="0" err="1" smtClean="0">
                <a:latin typeface="Times New Roman Mon" pitchFamily="18" charset="0"/>
                <a:cs typeface="Arial" pitchFamily="34" charset="0"/>
              </a:rPr>
              <a:t>байгаа</a:t>
            </a:r>
            <a:r>
              <a:rPr lang="en-US" sz="1400" b="1" dirty="0" smtClean="0">
                <a:latin typeface="Times New Roman Mon" pitchFamily="18" charset="0"/>
                <a:cs typeface="Arial" pitchFamily="34" charset="0"/>
              </a:rPr>
              <a:t> </a:t>
            </a:r>
            <a:r>
              <a:rPr lang="en-US" sz="1400" b="1" dirty="0" err="1" smtClean="0">
                <a:latin typeface="Times New Roman Mon" pitchFamily="18" charset="0"/>
                <a:cs typeface="Arial" pitchFamily="34" charset="0"/>
              </a:rPr>
              <a:t>чадвар</a:t>
            </a:r>
            <a:endParaRPr lang="en-US" sz="1400" dirty="0" smtClean="0">
              <a:latin typeface="Times New Roman Mon" pitchFamily="18" charset="0"/>
              <a:cs typeface="Arial" pitchFamily="34" charset="0"/>
            </a:endParaRPr>
          </a:p>
          <a:p>
            <a:pPr>
              <a:buNone/>
            </a:pPr>
            <a:endParaRPr lang="en-US" dirty="0"/>
          </a:p>
        </p:txBody>
      </p:sp>
      <p:graphicFrame>
        <p:nvGraphicFramePr>
          <p:cNvPr id="4" name="Table 3"/>
          <p:cNvGraphicFramePr>
            <a:graphicFrameLocks noGrp="1"/>
          </p:cNvGraphicFramePr>
          <p:nvPr/>
        </p:nvGraphicFramePr>
        <p:xfrm>
          <a:off x="685800" y="1397000"/>
          <a:ext cx="3276599" cy="1727199"/>
        </p:xfrm>
        <a:graphic>
          <a:graphicData uri="http://schemas.openxmlformats.org/drawingml/2006/table">
            <a:tbl>
              <a:tblPr firstRow="1" bandRow="1">
                <a:tableStyleId>{5C22544A-7EE6-4342-B048-85BDC9FD1C3A}</a:tableStyleId>
              </a:tblPr>
              <a:tblGrid>
                <a:gridCol w="978190"/>
                <a:gridCol w="994155"/>
                <a:gridCol w="1304254"/>
              </a:tblGrid>
              <a:tr h="575733">
                <a:tc>
                  <a:txBody>
                    <a:bodyPr/>
                    <a:lstStyle/>
                    <a:p>
                      <a:pPr marL="0" marR="0" indent="457200" algn="l">
                        <a:lnSpc>
                          <a:spcPct val="115000"/>
                        </a:lnSpc>
                        <a:spcBef>
                          <a:spcPts val="0"/>
                        </a:spcBef>
                        <a:spcAft>
                          <a:spcPts val="0"/>
                        </a:spcAft>
                      </a:pPr>
                      <a:endParaRPr lang="en-US" sz="1000" dirty="0">
                        <a:latin typeface="Arial" pitchFamily="34" charset="0"/>
                        <a:ea typeface="Calibri"/>
                        <a:cs typeface="Arial" pitchFamily="34" charset="0"/>
                      </a:endParaRPr>
                    </a:p>
                  </a:txBody>
                  <a:tcPr marL="68580" marR="68580" marT="0" marB="0"/>
                </a:tc>
                <a:tc>
                  <a:txBody>
                    <a:bodyPr/>
                    <a:lstStyle/>
                    <a:p>
                      <a:pPr marL="0" marR="0" algn="l">
                        <a:lnSpc>
                          <a:spcPct val="115000"/>
                        </a:lnSpc>
                        <a:spcBef>
                          <a:spcPts val="0"/>
                        </a:spcBef>
                        <a:spcAft>
                          <a:spcPts val="0"/>
                        </a:spcAft>
                      </a:pPr>
                      <a:r>
                        <a:rPr lang="en-US" sz="1000" dirty="0" err="1">
                          <a:latin typeface="Arial" pitchFamily="34" charset="0"/>
                          <a:ea typeface="Calibri"/>
                          <a:cs typeface="Arial" pitchFamily="34" charset="0"/>
                        </a:rPr>
                        <a:t>Нийт</a:t>
                      </a:r>
                      <a:r>
                        <a:rPr lang="en-US" sz="1000" dirty="0">
                          <a:latin typeface="Arial" pitchFamily="34" charset="0"/>
                          <a:ea typeface="Calibri"/>
                          <a:cs typeface="Arial" pitchFamily="34" charset="0"/>
                        </a:rPr>
                        <a:t> </a:t>
                      </a:r>
                      <a:r>
                        <a:rPr lang="en-US" sz="1000" dirty="0" err="1">
                          <a:latin typeface="Arial" pitchFamily="34" charset="0"/>
                          <a:ea typeface="Calibri"/>
                          <a:cs typeface="Arial" pitchFamily="34" charset="0"/>
                        </a:rPr>
                        <a:t>сурагч</a:t>
                      </a:r>
                      <a:endParaRPr lang="en-US" sz="1100" dirty="0">
                        <a:latin typeface="Arial" pitchFamily="34" charset="0"/>
                        <a:ea typeface="Calibri"/>
                        <a:cs typeface="Arial" pitchFamily="34" charset="0"/>
                      </a:endParaRPr>
                    </a:p>
                  </a:txBody>
                  <a:tcPr marL="68580" marR="68580" marT="0" marB="0"/>
                </a:tc>
                <a:tc>
                  <a:txBody>
                    <a:bodyPr/>
                    <a:lstStyle/>
                    <a:p>
                      <a:pPr marL="0" marR="0" algn="l">
                        <a:lnSpc>
                          <a:spcPct val="115000"/>
                        </a:lnSpc>
                        <a:spcBef>
                          <a:spcPts val="0"/>
                        </a:spcBef>
                        <a:spcAft>
                          <a:spcPts val="0"/>
                        </a:spcAft>
                      </a:pPr>
                      <a:r>
                        <a:rPr lang="en-US" sz="1000" dirty="0" err="1">
                          <a:latin typeface="Arial" pitchFamily="34" charset="0"/>
                          <a:ea typeface="Calibri"/>
                          <a:cs typeface="Arial" pitchFamily="34" charset="0"/>
                        </a:rPr>
                        <a:t>Зааж</a:t>
                      </a:r>
                      <a:r>
                        <a:rPr lang="en-US" sz="1000" dirty="0">
                          <a:latin typeface="Arial" pitchFamily="34" charset="0"/>
                          <a:ea typeface="Calibri"/>
                          <a:cs typeface="Arial" pitchFamily="34" charset="0"/>
                        </a:rPr>
                        <a:t> </a:t>
                      </a:r>
                      <a:r>
                        <a:rPr lang="en-US" sz="1000" dirty="0" err="1">
                          <a:latin typeface="Arial" pitchFamily="34" charset="0"/>
                          <a:ea typeface="Calibri"/>
                          <a:cs typeface="Arial" pitchFamily="34" charset="0"/>
                        </a:rPr>
                        <a:t>чадаж</a:t>
                      </a:r>
                      <a:r>
                        <a:rPr lang="en-US" sz="1000" dirty="0">
                          <a:latin typeface="Arial" pitchFamily="34" charset="0"/>
                          <a:ea typeface="Calibri"/>
                          <a:cs typeface="Arial" pitchFamily="34" charset="0"/>
                        </a:rPr>
                        <a:t> </a:t>
                      </a:r>
                      <a:r>
                        <a:rPr lang="en-US" sz="1000" dirty="0" err="1">
                          <a:latin typeface="Arial" pitchFamily="34" charset="0"/>
                          <a:ea typeface="Calibri"/>
                          <a:cs typeface="Arial" pitchFamily="34" charset="0"/>
                        </a:rPr>
                        <a:t>буй</a:t>
                      </a:r>
                      <a:r>
                        <a:rPr lang="en-US" sz="1000" dirty="0">
                          <a:latin typeface="Arial" pitchFamily="34" charset="0"/>
                          <a:ea typeface="Calibri"/>
                          <a:cs typeface="Arial" pitchFamily="34" charset="0"/>
                        </a:rPr>
                        <a:t> </a:t>
                      </a:r>
                      <a:r>
                        <a:rPr lang="en-US" sz="1000" dirty="0" err="1" smtClean="0">
                          <a:latin typeface="Arial" pitchFamily="34" charset="0"/>
                          <a:ea typeface="Calibri"/>
                          <a:cs typeface="Arial" pitchFamily="34" charset="0"/>
                        </a:rPr>
                        <a:t>ñóðàã</a:t>
                      </a:r>
                      <a:r>
                        <a:rPr lang="mn-MN" sz="1000" dirty="0" smtClean="0">
                          <a:latin typeface="Arial" pitchFamily="34" charset="0"/>
                          <a:ea typeface="Calibri"/>
                          <a:cs typeface="Arial" pitchFamily="34" charset="0"/>
                        </a:rPr>
                        <a:t>÷</a:t>
                      </a:r>
                      <a:endParaRPr lang="en-US" sz="1100" dirty="0">
                        <a:latin typeface="Arial" pitchFamily="34" charset="0"/>
                        <a:ea typeface="Calibri"/>
                        <a:cs typeface="Arial" pitchFamily="34" charset="0"/>
                      </a:endParaRPr>
                    </a:p>
                  </a:txBody>
                  <a:tcPr marL="68580" marR="68580" marT="0" marB="0"/>
                </a:tc>
              </a:tr>
              <a:tr h="575733">
                <a:tc>
                  <a:txBody>
                    <a:bodyPr/>
                    <a:lstStyle/>
                    <a:p>
                      <a:pPr marL="0" marR="0" algn="l">
                        <a:lnSpc>
                          <a:spcPct val="115000"/>
                        </a:lnSpc>
                        <a:spcBef>
                          <a:spcPts val="0"/>
                        </a:spcBef>
                        <a:spcAft>
                          <a:spcPts val="0"/>
                        </a:spcAft>
                      </a:pPr>
                      <a:r>
                        <a:rPr lang="en-US" sz="1000">
                          <a:latin typeface="Arial" pitchFamily="34" charset="0"/>
                          <a:ea typeface="Calibri"/>
                          <a:cs typeface="Arial" pitchFamily="34" charset="0"/>
                        </a:rPr>
                        <a:t>Туршилтын анги</a:t>
                      </a:r>
                      <a:endParaRPr lang="en-US" sz="1100">
                        <a:latin typeface="Arial" pitchFamily="34" charset="0"/>
                        <a:ea typeface="Calibri"/>
                        <a:cs typeface="Arial" pitchFamily="34" charset="0"/>
                      </a:endParaRPr>
                    </a:p>
                  </a:txBody>
                  <a:tcPr marL="68580" marR="68580" marT="0" marB="0"/>
                </a:tc>
                <a:tc>
                  <a:txBody>
                    <a:bodyPr/>
                    <a:lstStyle/>
                    <a:p>
                      <a:pPr marL="0" marR="0" algn="l">
                        <a:lnSpc>
                          <a:spcPct val="115000"/>
                        </a:lnSpc>
                        <a:spcBef>
                          <a:spcPts val="0"/>
                        </a:spcBef>
                        <a:spcAft>
                          <a:spcPts val="0"/>
                        </a:spcAft>
                      </a:pPr>
                      <a:r>
                        <a:rPr lang="en-US" sz="1000">
                          <a:latin typeface="Arial" pitchFamily="34" charset="0"/>
                          <a:ea typeface="Calibri"/>
                          <a:cs typeface="Arial" pitchFamily="34" charset="0"/>
                        </a:rPr>
                        <a:t>69</a:t>
                      </a:r>
                      <a:endParaRPr lang="en-US" sz="1100">
                        <a:latin typeface="Arial" pitchFamily="34" charset="0"/>
                        <a:ea typeface="Calibri"/>
                        <a:cs typeface="Arial" pitchFamily="34" charset="0"/>
                      </a:endParaRPr>
                    </a:p>
                  </a:txBody>
                  <a:tcPr marL="68580" marR="68580" marT="0" marB="0"/>
                </a:tc>
                <a:tc>
                  <a:txBody>
                    <a:bodyPr/>
                    <a:lstStyle/>
                    <a:p>
                      <a:pPr marL="0" marR="0" algn="l">
                        <a:lnSpc>
                          <a:spcPct val="115000"/>
                        </a:lnSpc>
                        <a:spcBef>
                          <a:spcPts val="0"/>
                        </a:spcBef>
                        <a:spcAft>
                          <a:spcPts val="0"/>
                        </a:spcAft>
                      </a:pPr>
                      <a:r>
                        <a:rPr lang="en-US" sz="1000" dirty="0">
                          <a:latin typeface="Arial" pitchFamily="34" charset="0"/>
                          <a:ea typeface="Calibri"/>
                          <a:cs typeface="Arial" pitchFamily="34" charset="0"/>
                        </a:rPr>
                        <a:t>62</a:t>
                      </a:r>
                      <a:endParaRPr lang="en-US" sz="1100" dirty="0">
                        <a:latin typeface="Arial" pitchFamily="34" charset="0"/>
                        <a:ea typeface="Calibri"/>
                        <a:cs typeface="Arial" pitchFamily="34" charset="0"/>
                      </a:endParaRPr>
                    </a:p>
                  </a:txBody>
                  <a:tcPr marL="68580" marR="68580" marT="0" marB="0"/>
                </a:tc>
              </a:tr>
              <a:tr h="575733">
                <a:tc>
                  <a:txBody>
                    <a:bodyPr/>
                    <a:lstStyle/>
                    <a:p>
                      <a:pPr marL="0" marR="0" algn="l">
                        <a:lnSpc>
                          <a:spcPct val="115000"/>
                        </a:lnSpc>
                        <a:spcBef>
                          <a:spcPts val="0"/>
                        </a:spcBef>
                        <a:spcAft>
                          <a:spcPts val="0"/>
                        </a:spcAft>
                      </a:pPr>
                      <a:r>
                        <a:rPr lang="en-US" sz="1000">
                          <a:latin typeface="Arial" pitchFamily="34" charset="0"/>
                          <a:ea typeface="Calibri"/>
                          <a:cs typeface="Arial" pitchFamily="34" charset="0"/>
                        </a:rPr>
                        <a:t>Хяналтын анги</a:t>
                      </a:r>
                      <a:endParaRPr lang="en-US" sz="1100">
                        <a:latin typeface="Arial" pitchFamily="34" charset="0"/>
                        <a:ea typeface="Calibri"/>
                        <a:cs typeface="Arial" pitchFamily="34" charset="0"/>
                      </a:endParaRPr>
                    </a:p>
                  </a:txBody>
                  <a:tcPr marL="68580" marR="68580" marT="0" marB="0"/>
                </a:tc>
                <a:tc>
                  <a:txBody>
                    <a:bodyPr/>
                    <a:lstStyle/>
                    <a:p>
                      <a:pPr marL="0" marR="0" algn="l">
                        <a:lnSpc>
                          <a:spcPct val="115000"/>
                        </a:lnSpc>
                        <a:spcBef>
                          <a:spcPts val="0"/>
                        </a:spcBef>
                        <a:spcAft>
                          <a:spcPts val="0"/>
                        </a:spcAft>
                      </a:pPr>
                      <a:r>
                        <a:rPr lang="en-US" sz="1000">
                          <a:latin typeface="Arial" pitchFamily="34" charset="0"/>
                          <a:ea typeface="Calibri"/>
                          <a:cs typeface="Arial" pitchFamily="34" charset="0"/>
                        </a:rPr>
                        <a:t>64</a:t>
                      </a:r>
                      <a:endParaRPr lang="en-US" sz="1100">
                        <a:latin typeface="Arial" pitchFamily="34" charset="0"/>
                        <a:ea typeface="Calibri"/>
                        <a:cs typeface="Arial" pitchFamily="34" charset="0"/>
                      </a:endParaRPr>
                    </a:p>
                  </a:txBody>
                  <a:tcPr marL="68580" marR="68580" marT="0" marB="0"/>
                </a:tc>
                <a:tc>
                  <a:txBody>
                    <a:bodyPr/>
                    <a:lstStyle/>
                    <a:p>
                      <a:pPr marL="0" marR="0" algn="l">
                        <a:lnSpc>
                          <a:spcPct val="115000"/>
                        </a:lnSpc>
                        <a:spcBef>
                          <a:spcPts val="0"/>
                        </a:spcBef>
                        <a:spcAft>
                          <a:spcPts val="0"/>
                        </a:spcAft>
                      </a:pPr>
                      <a:r>
                        <a:rPr lang="en-US" sz="1000" dirty="0">
                          <a:latin typeface="Arial" pitchFamily="34" charset="0"/>
                          <a:ea typeface="Calibri"/>
                          <a:cs typeface="Arial" pitchFamily="34" charset="0"/>
                        </a:rPr>
                        <a:t>19</a:t>
                      </a:r>
                      <a:endParaRPr lang="en-US" sz="1100" dirty="0">
                        <a:latin typeface="Arial" pitchFamily="34" charset="0"/>
                        <a:ea typeface="Calibri"/>
                        <a:cs typeface="Arial" pitchFamily="34" charset="0"/>
                      </a:endParaRPr>
                    </a:p>
                  </a:txBody>
                  <a:tcPr marL="68580" marR="68580" marT="0" marB="0"/>
                </a:tc>
              </a:tr>
            </a:tbl>
          </a:graphicData>
        </a:graphic>
      </p:graphicFrame>
      <p:graphicFrame>
        <p:nvGraphicFramePr>
          <p:cNvPr id="5" name="Chart 4"/>
          <p:cNvGraphicFramePr/>
          <p:nvPr/>
        </p:nvGraphicFramePr>
        <p:xfrm>
          <a:off x="4114800" y="1066800"/>
          <a:ext cx="4191000" cy="2819400"/>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381000"/>
            <a:ext cx="8229600" cy="5626291"/>
          </a:xfrm>
        </p:spPr>
        <p:txBody>
          <a:bodyPr/>
          <a:lstStyle/>
          <a:p>
            <a:pPr>
              <a:buNone/>
            </a:pPr>
            <a:r>
              <a:rPr lang="mn-MN" sz="1600" b="1" i="1" dirty="0" smtClean="0">
                <a:latin typeface="Arial" pitchFamily="34" charset="0"/>
                <a:cs typeface="Arial" pitchFamily="34" charset="0"/>
              </a:rPr>
              <a:t>Сурагчдын хичээлд хандах хандлагад хийсэн анализ</a:t>
            </a:r>
          </a:p>
          <a:p>
            <a:pPr>
              <a:buNone/>
            </a:pPr>
            <a:r>
              <a:rPr lang="mn-MN" sz="1600" dirty="0" smtClean="0">
                <a:latin typeface="Arial" pitchFamily="34" charset="0"/>
                <a:cs typeface="Arial" pitchFamily="34" charset="0"/>
              </a:rPr>
              <a:t>1.</a:t>
            </a:r>
            <a:r>
              <a:rPr lang="en-US" sz="1600" dirty="0" err="1" smtClean="0">
                <a:latin typeface="Times New Roman Mon" pitchFamily="18" charset="0"/>
                <a:cs typeface="Arial" pitchFamily="34" charset="0"/>
              </a:rPr>
              <a:t>Гэрийн</a:t>
            </a:r>
            <a:r>
              <a:rPr lang="en-US" sz="1600" dirty="0" smtClean="0">
                <a:latin typeface="Times New Roman Mon" pitchFamily="18" charset="0"/>
                <a:cs typeface="Arial" pitchFamily="34" charset="0"/>
              </a:rPr>
              <a:t> </a:t>
            </a:r>
            <a:r>
              <a:rPr lang="en-US" sz="1600" dirty="0" err="1" smtClean="0">
                <a:latin typeface="Times New Roman Mon" pitchFamily="18" charset="0"/>
                <a:cs typeface="Arial" pitchFamily="34" charset="0"/>
              </a:rPr>
              <a:t>даалгавар</a:t>
            </a:r>
            <a:r>
              <a:rPr lang="en-US" sz="1600" dirty="0" smtClean="0">
                <a:latin typeface="Times New Roman Mon" pitchFamily="18" charset="0"/>
                <a:cs typeface="Arial" pitchFamily="34" charset="0"/>
              </a:rPr>
              <a:t> </a:t>
            </a:r>
            <a:r>
              <a:rPr lang="en-US" sz="1600" dirty="0" err="1" smtClean="0">
                <a:latin typeface="Times New Roman Mon" pitchFamily="18" charset="0"/>
                <a:cs typeface="Arial" pitchFamily="34" charset="0"/>
              </a:rPr>
              <a:t>õèé</a:t>
            </a:r>
            <a:r>
              <a:rPr lang="mn-MN" sz="1600" dirty="0" smtClean="0">
                <a:latin typeface="Times New Roman Mon" pitchFamily="18" charset="0"/>
                <a:cs typeface="Arial" pitchFamily="34" charset="0"/>
              </a:rPr>
              <a:t>ëò:</a:t>
            </a:r>
            <a:endParaRPr lang="en-US" sz="1600" dirty="0" smtClean="0">
              <a:latin typeface="Times New Roman Mon" pitchFamily="18" charset="0"/>
              <a:cs typeface="Arial" pitchFamily="34" charset="0"/>
            </a:endParaRPr>
          </a:p>
          <a:p>
            <a:pPr>
              <a:buNone/>
            </a:pPr>
            <a:endParaRPr lang="en-US" dirty="0"/>
          </a:p>
        </p:txBody>
      </p:sp>
      <p:graphicFrame>
        <p:nvGraphicFramePr>
          <p:cNvPr id="4" name="Table 3"/>
          <p:cNvGraphicFramePr>
            <a:graphicFrameLocks noGrp="1"/>
          </p:cNvGraphicFramePr>
          <p:nvPr/>
        </p:nvGraphicFramePr>
        <p:xfrm>
          <a:off x="533401" y="1397000"/>
          <a:ext cx="3276598" cy="1803399"/>
        </p:xfrm>
        <a:graphic>
          <a:graphicData uri="http://schemas.openxmlformats.org/drawingml/2006/table">
            <a:tbl>
              <a:tblPr firstRow="1" bandRow="1">
                <a:tableStyleId>{5C22544A-7EE6-4342-B048-85BDC9FD1C3A}</a:tableStyleId>
              </a:tblPr>
              <a:tblGrid>
                <a:gridCol w="924168"/>
                <a:gridCol w="756138"/>
                <a:gridCol w="672123"/>
                <a:gridCol w="924169"/>
              </a:tblGrid>
              <a:tr h="601133">
                <a:tc>
                  <a:txBody>
                    <a:bodyPr/>
                    <a:lstStyle/>
                    <a:p>
                      <a:pPr marL="0" marR="0" indent="457200">
                        <a:lnSpc>
                          <a:spcPct val="115000"/>
                        </a:lnSpc>
                        <a:spcBef>
                          <a:spcPts val="0"/>
                        </a:spcBef>
                        <a:spcAft>
                          <a:spcPts val="0"/>
                        </a:spcAft>
                      </a:pPr>
                      <a:endParaRPr lang="en-US" sz="1000" dirty="0">
                        <a:latin typeface="Times New Roman"/>
                        <a:ea typeface="Calibri"/>
                        <a:cs typeface="Times New Roman"/>
                      </a:endParaRPr>
                    </a:p>
                  </a:txBody>
                  <a:tcPr marL="68580" marR="68580" marT="0" marB="0"/>
                </a:tc>
                <a:tc>
                  <a:txBody>
                    <a:bodyPr/>
                    <a:lstStyle/>
                    <a:p>
                      <a:pPr marL="0" marR="0">
                        <a:lnSpc>
                          <a:spcPct val="115000"/>
                        </a:lnSpc>
                        <a:spcBef>
                          <a:spcPts val="0"/>
                        </a:spcBef>
                        <a:spcAft>
                          <a:spcPts val="0"/>
                        </a:spcAft>
                      </a:pPr>
                      <a:r>
                        <a:rPr lang="en-US" sz="1000">
                          <a:latin typeface="Times New Roman"/>
                          <a:ea typeface="Calibri"/>
                          <a:cs typeface="Times New Roman"/>
                        </a:rPr>
                        <a:t>Даалгавар хийсэн</a:t>
                      </a:r>
                      <a:endParaRPr lang="en-US" sz="110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000">
                          <a:latin typeface="Times New Roman"/>
                          <a:ea typeface="Calibri"/>
                          <a:cs typeface="Times New Roman"/>
                        </a:rPr>
                        <a:t>Дутуу хийсэн</a:t>
                      </a:r>
                      <a:endParaRPr lang="en-US" sz="110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000" dirty="0" err="1">
                          <a:latin typeface="Times New Roman"/>
                          <a:ea typeface="Calibri"/>
                          <a:cs typeface="Times New Roman"/>
                        </a:rPr>
                        <a:t>Огт</a:t>
                      </a:r>
                      <a:r>
                        <a:rPr lang="en-US" sz="1000" dirty="0">
                          <a:latin typeface="Times New Roman"/>
                          <a:ea typeface="Calibri"/>
                          <a:cs typeface="Times New Roman"/>
                        </a:rPr>
                        <a:t> </a:t>
                      </a:r>
                      <a:r>
                        <a:rPr lang="en-US" sz="1000" dirty="0" err="1">
                          <a:latin typeface="Times New Roman"/>
                          <a:ea typeface="Calibri"/>
                          <a:cs typeface="Times New Roman"/>
                        </a:rPr>
                        <a:t>хийгээгүй</a:t>
                      </a:r>
                      <a:endParaRPr lang="en-US" sz="1100" dirty="0">
                        <a:latin typeface="Calibri"/>
                        <a:ea typeface="Calibri"/>
                        <a:cs typeface="Times New Roman"/>
                      </a:endParaRPr>
                    </a:p>
                  </a:txBody>
                  <a:tcPr marL="68580" marR="68580" marT="0" marB="0"/>
                </a:tc>
              </a:tr>
              <a:tr h="601133">
                <a:tc>
                  <a:txBody>
                    <a:bodyPr/>
                    <a:lstStyle/>
                    <a:p>
                      <a:pPr marL="0" marR="0">
                        <a:lnSpc>
                          <a:spcPct val="115000"/>
                        </a:lnSpc>
                        <a:spcBef>
                          <a:spcPts val="0"/>
                        </a:spcBef>
                        <a:spcAft>
                          <a:spcPts val="0"/>
                        </a:spcAft>
                      </a:pPr>
                      <a:r>
                        <a:rPr lang="en-US" sz="1000">
                          <a:latin typeface="Times New Roman"/>
                          <a:ea typeface="Calibri"/>
                          <a:cs typeface="Times New Roman"/>
                        </a:rPr>
                        <a:t>Туршилтын анги</a:t>
                      </a:r>
                      <a:endParaRPr lang="en-US" sz="110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000">
                          <a:latin typeface="Times New Roman"/>
                          <a:ea typeface="Calibri"/>
                          <a:cs typeface="Times New Roman"/>
                        </a:rPr>
                        <a:t>82</a:t>
                      </a:r>
                      <a:endParaRPr lang="en-US" sz="110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000" dirty="0">
                          <a:latin typeface="Times New Roman"/>
                          <a:ea typeface="Calibri"/>
                          <a:cs typeface="Times New Roman"/>
                        </a:rPr>
                        <a:t>10</a:t>
                      </a:r>
                      <a:endParaRPr lang="en-US" sz="1100" dirty="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000" dirty="0">
                          <a:latin typeface="Times New Roman"/>
                          <a:ea typeface="Calibri"/>
                          <a:cs typeface="Times New Roman"/>
                        </a:rPr>
                        <a:t>8</a:t>
                      </a:r>
                      <a:endParaRPr lang="en-US" sz="1100" dirty="0">
                        <a:latin typeface="Calibri"/>
                        <a:ea typeface="Calibri"/>
                        <a:cs typeface="Times New Roman"/>
                      </a:endParaRPr>
                    </a:p>
                  </a:txBody>
                  <a:tcPr marL="68580" marR="68580" marT="0" marB="0"/>
                </a:tc>
              </a:tr>
              <a:tr h="601133">
                <a:tc>
                  <a:txBody>
                    <a:bodyPr/>
                    <a:lstStyle/>
                    <a:p>
                      <a:pPr marL="0" marR="0">
                        <a:lnSpc>
                          <a:spcPct val="115000"/>
                        </a:lnSpc>
                        <a:spcBef>
                          <a:spcPts val="0"/>
                        </a:spcBef>
                        <a:spcAft>
                          <a:spcPts val="0"/>
                        </a:spcAft>
                      </a:pPr>
                      <a:r>
                        <a:rPr lang="en-US" sz="1000">
                          <a:latin typeface="Times New Roman"/>
                          <a:ea typeface="Calibri"/>
                          <a:cs typeface="Times New Roman"/>
                        </a:rPr>
                        <a:t>Хяналтын анги</a:t>
                      </a:r>
                      <a:endParaRPr lang="en-US" sz="110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000">
                          <a:latin typeface="Times New Roman"/>
                          <a:ea typeface="Calibri"/>
                          <a:cs typeface="Times New Roman"/>
                        </a:rPr>
                        <a:t>28</a:t>
                      </a:r>
                      <a:endParaRPr lang="en-US" sz="110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000">
                          <a:latin typeface="Times New Roman"/>
                          <a:ea typeface="Calibri"/>
                          <a:cs typeface="Times New Roman"/>
                        </a:rPr>
                        <a:t>42</a:t>
                      </a:r>
                      <a:endParaRPr lang="en-US" sz="110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000" dirty="0">
                          <a:latin typeface="Times New Roman"/>
                          <a:ea typeface="Calibri"/>
                          <a:cs typeface="Times New Roman"/>
                        </a:rPr>
                        <a:t>30</a:t>
                      </a:r>
                      <a:endParaRPr lang="en-US" sz="1100" dirty="0">
                        <a:latin typeface="Calibri"/>
                        <a:ea typeface="Calibri"/>
                        <a:cs typeface="Times New Roman"/>
                      </a:endParaRPr>
                    </a:p>
                  </a:txBody>
                  <a:tcPr marL="68580" marR="68580" marT="0" marB="0"/>
                </a:tc>
              </a:tr>
            </a:tbl>
          </a:graphicData>
        </a:graphic>
      </p:graphicFrame>
      <p:graphicFrame>
        <p:nvGraphicFramePr>
          <p:cNvPr id="5" name="Chart 4"/>
          <p:cNvGraphicFramePr/>
          <p:nvPr/>
        </p:nvGraphicFramePr>
        <p:xfrm>
          <a:off x="3886200" y="914400"/>
          <a:ext cx="4724400" cy="3048000"/>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609600"/>
            <a:ext cx="8229600" cy="5397691"/>
          </a:xfrm>
        </p:spPr>
        <p:txBody>
          <a:bodyPr/>
          <a:lstStyle/>
          <a:p>
            <a:pPr>
              <a:buNone/>
            </a:pPr>
            <a:r>
              <a:rPr lang="mn-MN" sz="1800" b="1" dirty="0" smtClean="0">
                <a:latin typeface="Times New Roman Mon" pitchFamily="18" charset="0"/>
                <a:cs typeface="Arial" pitchFamily="34" charset="0"/>
              </a:rPr>
              <a:t>Õè÷ýýëä ñîíèðõîõ ñîíèðõîë:</a:t>
            </a:r>
            <a:r>
              <a:rPr lang="mn-MN" sz="1800" dirty="0" smtClean="0">
                <a:latin typeface="Times New Roman Mon" pitchFamily="18" charset="0"/>
                <a:cs typeface="Arial" pitchFamily="34" charset="0"/>
              </a:rPr>
              <a:t>  (Àíãëèéí Ýêñòåðèéí èõ ñóðãóóëèéí áàãø Ð.Á¸ðä¸íèé àðãà÷ëàëààð)</a:t>
            </a:r>
            <a:endParaRPr lang="en-US" sz="1800" dirty="0" smtClean="0">
              <a:latin typeface="Times New Roman Mon" pitchFamily="18" charset="0"/>
              <a:cs typeface="Arial" pitchFamily="34" charset="0"/>
            </a:endParaRPr>
          </a:p>
          <a:p>
            <a:pPr>
              <a:buNone/>
            </a:pPr>
            <a:endParaRPr lang="en-US" dirty="0">
              <a:latin typeface="Times New Roman Mon" pitchFamily="18" charset="0"/>
            </a:endParaRPr>
          </a:p>
        </p:txBody>
      </p:sp>
      <p:graphicFrame>
        <p:nvGraphicFramePr>
          <p:cNvPr id="4" name="Table 3"/>
          <p:cNvGraphicFramePr>
            <a:graphicFrameLocks noGrp="1"/>
          </p:cNvGraphicFramePr>
          <p:nvPr/>
        </p:nvGraphicFramePr>
        <p:xfrm>
          <a:off x="609600" y="1397000"/>
          <a:ext cx="1981200" cy="1127252"/>
        </p:xfrm>
        <a:graphic>
          <a:graphicData uri="http://schemas.openxmlformats.org/drawingml/2006/table">
            <a:tbl>
              <a:tblPr firstRow="1" bandRow="1">
                <a:tableStyleId>{5C22544A-7EE6-4342-B048-85BDC9FD1C3A}</a:tableStyleId>
              </a:tblPr>
              <a:tblGrid>
                <a:gridCol w="1066800"/>
                <a:gridCol w="914400"/>
              </a:tblGrid>
              <a:tr h="370840">
                <a:tc>
                  <a:txBody>
                    <a:bodyPr/>
                    <a:lstStyle/>
                    <a:p>
                      <a:pPr marL="0" marR="0" indent="457200">
                        <a:lnSpc>
                          <a:spcPct val="115000"/>
                        </a:lnSpc>
                        <a:spcBef>
                          <a:spcPts val="0"/>
                        </a:spcBef>
                        <a:spcAft>
                          <a:spcPts val="0"/>
                        </a:spcAft>
                      </a:pPr>
                      <a:endParaRPr lang="en-US" sz="1100" dirty="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100">
                          <a:latin typeface="Calibri"/>
                          <a:ea typeface="Calibri"/>
                          <a:cs typeface="Times New Roman"/>
                        </a:rPr>
                        <a:t>сонирхдог</a:t>
                      </a:r>
                    </a:p>
                  </a:txBody>
                  <a:tcPr marL="68580" marR="68580" marT="0" marB="0"/>
                </a:tc>
              </a:tr>
              <a:tr h="370840">
                <a:tc>
                  <a:txBody>
                    <a:bodyPr/>
                    <a:lstStyle/>
                    <a:p>
                      <a:pPr marL="0" marR="0">
                        <a:lnSpc>
                          <a:spcPct val="115000"/>
                        </a:lnSpc>
                        <a:spcBef>
                          <a:spcPts val="0"/>
                        </a:spcBef>
                        <a:spcAft>
                          <a:spcPts val="0"/>
                        </a:spcAft>
                      </a:pPr>
                      <a:r>
                        <a:rPr lang="en-US" sz="1100">
                          <a:latin typeface="Calibri"/>
                          <a:ea typeface="Calibri"/>
                          <a:cs typeface="Times New Roman"/>
                        </a:rPr>
                        <a:t>Туршилтын анги</a:t>
                      </a:r>
                    </a:p>
                  </a:txBody>
                  <a:tcPr marL="68580" marR="68580" marT="0" marB="0"/>
                </a:tc>
                <a:tc>
                  <a:txBody>
                    <a:bodyPr/>
                    <a:lstStyle/>
                    <a:p>
                      <a:pPr marL="0" marR="0">
                        <a:lnSpc>
                          <a:spcPct val="115000"/>
                        </a:lnSpc>
                        <a:spcBef>
                          <a:spcPts val="0"/>
                        </a:spcBef>
                        <a:spcAft>
                          <a:spcPts val="0"/>
                        </a:spcAft>
                      </a:pPr>
                      <a:r>
                        <a:rPr lang="en-US" sz="1100">
                          <a:latin typeface="Calibri"/>
                          <a:ea typeface="Calibri"/>
                          <a:cs typeface="Times New Roman"/>
                        </a:rPr>
                        <a:t>95,8</a:t>
                      </a:r>
                    </a:p>
                  </a:txBody>
                  <a:tcPr marL="68580" marR="68580" marT="0" marB="0"/>
                </a:tc>
              </a:tr>
              <a:tr h="370840">
                <a:tc>
                  <a:txBody>
                    <a:bodyPr/>
                    <a:lstStyle/>
                    <a:p>
                      <a:pPr marL="0" marR="0">
                        <a:lnSpc>
                          <a:spcPct val="115000"/>
                        </a:lnSpc>
                        <a:spcBef>
                          <a:spcPts val="0"/>
                        </a:spcBef>
                        <a:spcAft>
                          <a:spcPts val="0"/>
                        </a:spcAft>
                      </a:pPr>
                      <a:r>
                        <a:rPr lang="en-US" sz="1100">
                          <a:latin typeface="Calibri"/>
                          <a:ea typeface="Calibri"/>
                          <a:cs typeface="Times New Roman"/>
                        </a:rPr>
                        <a:t>Хяналтын анги</a:t>
                      </a:r>
                    </a:p>
                  </a:txBody>
                  <a:tcPr marL="68580" marR="68580" marT="0" marB="0"/>
                </a:tc>
                <a:tc>
                  <a:txBody>
                    <a:bodyPr/>
                    <a:lstStyle/>
                    <a:p>
                      <a:pPr marL="0" marR="0">
                        <a:lnSpc>
                          <a:spcPct val="115000"/>
                        </a:lnSpc>
                        <a:spcBef>
                          <a:spcPts val="0"/>
                        </a:spcBef>
                        <a:spcAft>
                          <a:spcPts val="0"/>
                        </a:spcAft>
                      </a:pPr>
                      <a:r>
                        <a:rPr lang="en-US" sz="1100" dirty="0">
                          <a:latin typeface="Calibri"/>
                          <a:ea typeface="Calibri"/>
                          <a:cs typeface="Times New Roman"/>
                        </a:rPr>
                        <a:t>11,2</a:t>
                      </a:r>
                    </a:p>
                  </a:txBody>
                  <a:tcPr marL="68580" marR="68580" marT="0" marB="0"/>
                </a:tc>
              </a:tr>
            </a:tbl>
          </a:graphicData>
        </a:graphic>
      </p:graphicFrame>
      <p:graphicFrame>
        <p:nvGraphicFramePr>
          <p:cNvPr id="5" name="Chart 4"/>
          <p:cNvGraphicFramePr/>
          <p:nvPr/>
        </p:nvGraphicFramePr>
        <p:xfrm>
          <a:off x="3048000" y="1295400"/>
          <a:ext cx="4800600" cy="2514600"/>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381000"/>
            <a:ext cx="8229600" cy="5626291"/>
          </a:xfrm>
        </p:spPr>
        <p:txBody>
          <a:bodyPr>
            <a:normAutofit fontScale="62500" lnSpcReduction="20000"/>
          </a:bodyPr>
          <a:lstStyle/>
          <a:p>
            <a:pPr>
              <a:buNone/>
            </a:pPr>
            <a:r>
              <a:rPr lang="mn-MN" b="1" dirty="0" smtClean="0">
                <a:latin typeface="Times New Roman Mon" pitchFamily="18" charset="0"/>
                <a:cs typeface="Arial" pitchFamily="34" charset="0"/>
              </a:rPr>
              <a:t>Ä¿ãíýëò</a:t>
            </a:r>
            <a:endParaRPr lang="en-US" dirty="0" smtClean="0">
              <a:latin typeface="Times New Roman Mon" pitchFamily="18" charset="0"/>
              <a:cs typeface="Arial" pitchFamily="34" charset="0"/>
            </a:endParaRPr>
          </a:p>
          <a:p>
            <a:pPr>
              <a:buNone/>
            </a:pPr>
            <a:r>
              <a:rPr lang="mn-MN" dirty="0" smtClean="0">
                <a:latin typeface="Times New Roman Mon" pitchFamily="18" charset="0"/>
                <a:cs typeface="Arial" pitchFamily="34" charset="0"/>
              </a:rPr>
              <a:t>  </a:t>
            </a:r>
            <a:endParaRPr lang="en-US" dirty="0" smtClean="0">
              <a:latin typeface="Times New Roman Mon" pitchFamily="18" charset="0"/>
              <a:cs typeface="Arial" pitchFamily="34" charset="0"/>
            </a:endParaRPr>
          </a:p>
          <a:p>
            <a:pPr lvl="0"/>
            <a:r>
              <a:rPr lang="mn-MN" dirty="0" smtClean="0">
                <a:latin typeface="Times New Roman Mon" pitchFamily="18" charset="0"/>
                <a:cs typeface="Arial" pitchFamily="34" charset="0"/>
              </a:rPr>
              <a:t>    Ò</a:t>
            </a:r>
            <a:r>
              <a:rPr lang="en-US" dirty="0" err="1" smtClean="0">
                <a:latin typeface="Times New Roman Mon" pitchFamily="18" charset="0"/>
                <a:cs typeface="Arial" pitchFamily="34" charset="0"/>
              </a:rPr>
              <a:t>анхимын</a:t>
            </a:r>
            <a:r>
              <a:rPr lang="en-US" dirty="0" smtClean="0">
                <a:latin typeface="Times New Roman Mon" pitchFamily="18" charset="0"/>
                <a:cs typeface="Arial" pitchFamily="34" charset="0"/>
              </a:rPr>
              <a:t> </a:t>
            </a:r>
            <a:r>
              <a:rPr lang="en-US" dirty="0" err="1" smtClean="0">
                <a:latin typeface="Times New Roman Mon" pitchFamily="18" charset="0"/>
                <a:cs typeface="Arial" pitchFamily="34" charset="0"/>
              </a:rPr>
              <a:t>ба</a:t>
            </a:r>
            <a:r>
              <a:rPr lang="en-US" dirty="0" smtClean="0">
                <a:latin typeface="Times New Roman Mon" pitchFamily="18" charset="0"/>
                <a:cs typeface="Arial" pitchFamily="34" charset="0"/>
              </a:rPr>
              <a:t> </a:t>
            </a:r>
            <a:r>
              <a:rPr lang="en-US" dirty="0" err="1" smtClean="0">
                <a:latin typeface="Times New Roman Mon" pitchFamily="18" charset="0"/>
                <a:cs typeface="Arial" pitchFamily="34" charset="0"/>
              </a:rPr>
              <a:t>танхимын</a:t>
            </a:r>
            <a:r>
              <a:rPr lang="en-US" dirty="0" smtClean="0">
                <a:latin typeface="Times New Roman Mon" pitchFamily="18" charset="0"/>
                <a:cs typeface="Arial" pitchFamily="34" charset="0"/>
              </a:rPr>
              <a:t> </a:t>
            </a:r>
            <a:r>
              <a:rPr lang="en-US" dirty="0" err="1" smtClean="0">
                <a:latin typeface="Times New Roman Mon" pitchFamily="18" charset="0"/>
                <a:cs typeface="Arial" pitchFamily="34" charset="0"/>
              </a:rPr>
              <a:t>бус</a:t>
            </a:r>
            <a:r>
              <a:rPr lang="en-US" dirty="0" smtClean="0">
                <a:latin typeface="Times New Roman Mon" pitchFamily="18" charset="0"/>
                <a:cs typeface="Arial" pitchFamily="34" charset="0"/>
              </a:rPr>
              <a:t> </a:t>
            </a:r>
            <a:r>
              <a:rPr lang="en-US" dirty="0" err="1" smtClean="0">
                <a:latin typeface="Times New Roman Mon" pitchFamily="18" charset="0"/>
                <a:cs typeface="Arial" pitchFamily="34" charset="0"/>
              </a:rPr>
              <a:t>аргуудыг</a:t>
            </a:r>
            <a:r>
              <a:rPr lang="en-US" dirty="0" smtClean="0">
                <a:latin typeface="Times New Roman Mon" pitchFamily="18" charset="0"/>
                <a:cs typeface="Arial" pitchFamily="34" charset="0"/>
              </a:rPr>
              <a:t> </a:t>
            </a:r>
            <a:r>
              <a:rPr lang="en-US" dirty="0" err="1" smtClean="0">
                <a:latin typeface="Times New Roman Mon" pitchFamily="18" charset="0"/>
                <a:cs typeface="Arial" pitchFamily="34" charset="0"/>
              </a:rPr>
              <a:t>хослуулан</a:t>
            </a:r>
            <a:r>
              <a:rPr lang="en-US" dirty="0" smtClean="0">
                <a:latin typeface="Times New Roman Mon" pitchFamily="18" charset="0"/>
                <a:cs typeface="Arial" pitchFamily="34" charset="0"/>
              </a:rPr>
              <a:t> </a:t>
            </a:r>
            <a:r>
              <a:rPr lang="en-US" dirty="0" err="1" smtClean="0">
                <a:latin typeface="Times New Roman Mon" pitchFamily="18" charset="0"/>
                <a:cs typeface="Arial" pitchFamily="34" charset="0"/>
              </a:rPr>
              <a:t>хэрэглэсэн</a:t>
            </a:r>
            <a:r>
              <a:rPr lang="en-US" dirty="0" smtClean="0">
                <a:latin typeface="Times New Roman Mon" pitchFamily="18" charset="0"/>
                <a:cs typeface="Arial" pitchFamily="34" charset="0"/>
              </a:rPr>
              <a:t>, </a:t>
            </a:r>
            <a:r>
              <a:rPr lang="en-US" dirty="0" err="1" smtClean="0">
                <a:latin typeface="Times New Roman Mon" pitchFamily="18" charset="0"/>
                <a:cs typeface="Arial" pitchFamily="34" charset="0"/>
              </a:rPr>
              <a:t>шавь</a:t>
            </a:r>
            <a:r>
              <a:rPr lang="en-US" dirty="0" smtClean="0">
                <a:latin typeface="Times New Roman Mon" pitchFamily="18" charset="0"/>
                <a:cs typeface="Arial" pitchFamily="34" charset="0"/>
              </a:rPr>
              <a:t> </a:t>
            </a:r>
            <a:r>
              <a:rPr lang="en-US" dirty="0" err="1" smtClean="0">
                <a:latin typeface="Times New Roman Mon" pitchFamily="18" charset="0"/>
                <a:cs typeface="Arial" pitchFamily="34" charset="0"/>
              </a:rPr>
              <a:t>төвтэй</a:t>
            </a:r>
            <a:r>
              <a:rPr lang="en-US" dirty="0" smtClean="0">
                <a:latin typeface="Times New Roman Mon" pitchFamily="18" charset="0"/>
                <a:cs typeface="Arial" pitchFamily="34" charset="0"/>
              </a:rPr>
              <a:t> “ </a:t>
            </a:r>
            <a:r>
              <a:rPr lang="en-US" dirty="0" err="1" smtClean="0">
                <a:latin typeface="Times New Roman Mon" pitchFamily="18" charset="0"/>
                <a:cs typeface="Arial" pitchFamily="34" charset="0"/>
              </a:rPr>
              <a:t>судал</a:t>
            </a:r>
            <a:r>
              <a:rPr lang="mn-MN" dirty="0" smtClean="0">
                <a:latin typeface="Times New Roman Mon" pitchFamily="18" charset="0"/>
                <a:cs typeface="Arial" pitchFamily="34" charset="0"/>
              </a:rPr>
              <a:t>ãàà øèíæèëãýý õèéæ</a:t>
            </a:r>
            <a:r>
              <a:rPr lang="en-US" dirty="0" smtClean="0">
                <a:latin typeface="Times New Roman Mon" pitchFamily="18" charset="0"/>
                <a:cs typeface="Arial" pitchFamily="34" charset="0"/>
              </a:rPr>
              <a:t> </a:t>
            </a:r>
            <a:r>
              <a:rPr lang="en-US" dirty="0" err="1" smtClean="0">
                <a:latin typeface="Times New Roman Mon" pitchFamily="18" charset="0"/>
                <a:cs typeface="Arial" pitchFamily="34" charset="0"/>
              </a:rPr>
              <a:t>суралцах</a:t>
            </a:r>
            <a:r>
              <a:rPr lang="en-US" dirty="0" smtClean="0">
                <a:latin typeface="Times New Roman Mon" pitchFamily="18" charset="0"/>
                <a:cs typeface="Arial" pitchFamily="34" charset="0"/>
              </a:rPr>
              <a:t> </a:t>
            </a:r>
            <a:r>
              <a:rPr lang="en-US" dirty="0" err="1" smtClean="0">
                <a:latin typeface="Times New Roman Mon" pitchFamily="18" charset="0"/>
                <a:cs typeface="Arial" pitchFamily="34" charset="0"/>
              </a:rPr>
              <a:t>арга</a:t>
            </a:r>
            <a:r>
              <a:rPr lang="en-US" dirty="0" smtClean="0">
                <a:latin typeface="Times New Roman Mon" pitchFamily="18" charset="0"/>
                <a:cs typeface="Arial" pitchFamily="34" charset="0"/>
              </a:rPr>
              <a:t>”, </a:t>
            </a:r>
            <a:r>
              <a:rPr lang="en-US" dirty="0" err="1" smtClean="0">
                <a:latin typeface="Times New Roman Mon" pitchFamily="18" charset="0"/>
                <a:cs typeface="Arial" pitchFamily="34" charset="0"/>
              </a:rPr>
              <a:t>түүний</a:t>
            </a:r>
            <a:r>
              <a:rPr lang="en-US" dirty="0" smtClean="0">
                <a:latin typeface="Times New Roman Mon" pitchFamily="18" charset="0"/>
                <a:cs typeface="Arial" pitchFamily="34" charset="0"/>
              </a:rPr>
              <a:t> </a:t>
            </a:r>
            <a:r>
              <a:rPr lang="en-US" dirty="0" err="1" smtClean="0">
                <a:latin typeface="Times New Roman Mon" pitchFamily="18" charset="0"/>
                <a:cs typeface="Arial" pitchFamily="34" charset="0"/>
              </a:rPr>
              <a:t>технологийн</a:t>
            </a:r>
            <a:r>
              <a:rPr lang="en-US" dirty="0" smtClean="0">
                <a:latin typeface="Times New Roman Mon" pitchFamily="18" charset="0"/>
                <a:cs typeface="Arial" pitchFamily="34" charset="0"/>
              </a:rPr>
              <a:t> </a:t>
            </a:r>
            <a:r>
              <a:rPr lang="en-US" dirty="0" err="1" smtClean="0">
                <a:latin typeface="Times New Roman Mon" pitchFamily="18" charset="0"/>
                <a:cs typeface="Arial" pitchFamily="34" charset="0"/>
              </a:rPr>
              <a:t>хувилбарууд</a:t>
            </a:r>
            <a:r>
              <a:rPr lang="en-US" dirty="0" smtClean="0">
                <a:latin typeface="Times New Roman Mon" pitchFamily="18" charset="0"/>
                <a:cs typeface="Arial" pitchFamily="34" charset="0"/>
              </a:rPr>
              <a:t> </a:t>
            </a:r>
            <a:r>
              <a:rPr lang="en-US" dirty="0" err="1" smtClean="0">
                <a:latin typeface="Times New Roman Mon" pitchFamily="18" charset="0"/>
                <a:cs typeface="Arial" pitchFamily="34" charset="0"/>
              </a:rPr>
              <a:t>нь</a:t>
            </a:r>
            <a:r>
              <a:rPr lang="en-US" dirty="0" smtClean="0">
                <a:latin typeface="Times New Roman Mon" pitchFamily="18" charset="0"/>
                <a:cs typeface="Arial" pitchFamily="34" charset="0"/>
              </a:rPr>
              <a:t> </a:t>
            </a:r>
            <a:r>
              <a:rPr lang="en-US" dirty="0" err="1" smtClean="0">
                <a:latin typeface="Times New Roman Mon" pitchFamily="18" charset="0"/>
                <a:cs typeface="Arial" pitchFamily="34" charset="0"/>
              </a:rPr>
              <a:t>тус</a:t>
            </a:r>
            <a:r>
              <a:rPr lang="en-US" dirty="0" smtClean="0">
                <a:latin typeface="Times New Roman Mon" pitchFamily="18" charset="0"/>
                <a:cs typeface="Arial" pitchFamily="34" charset="0"/>
              </a:rPr>
              <a:t> </a:t>
            </a:r>
            <a:r>
              <a:rPr lang="en-US" dirty="0" err="1" smtClean="0">
                <a:latin typeface="Times New Roman Mon" pitchFamily="18" charset="0"/>
                <a:cs typeface="Arial" pitchFamily="34" charset="0"/>
              </a:rPr>
              <a:t>орны</a:t>
            </a:r>
            <a:r>
              <a:rPr lang="en-US" dirty="0" smtClean="0">
                <a:latin typeface="Times New Roman Mon" pitchFamily="18" charset="0"/>
                <a:cs typeface="Arial" pitchFamily="34" charset="0"/>
              </a:rPr>
              <a:t> ЕБС-</a:t>
            </a:r>
            <a:r>
              <a:rPr lang="en-US" dirty="0" err="1" smtClean="0">
                <a:latin typeface="Times New Roman Mon" pitchFamily="18" charset="0"/>
                <a:cs typeface="Arial" pitchFamily="34" charset="0"/>
              </a:rPr>
              <a:t>ийн</a:t>
            </a:r>
            <a:r>
              <a:rPr lang="en-US" dirty="0" smtClean="0">
                <a:latin typeface="Times New Roman Mon" pitchFamily="18" charset="0"/>
                <a:cs typeface="Arial" pitchFamily="34" charset="0"/>
              </a:rPr>
              <a:t> 8,9,10,11-р </a:t>
            </a:r>
            <a:r>
              <a:rPr lang="en-US" dirty="0" err="1" smtClean="0">
                <a:latin typeface="Times New Roman Mon" pitchFamily="18" charset="0"/>
                <a:cs typeface="Arial" pitchFamily="34" charset="0"/>
              </a:rPr>
              <a:t>ангийн</a:t>
            </a:r>
            <a:r>
              <a:rPr lang="en-US" dirty="0" smtClean="0">
                <a:latin typeface="Times New Roman Mon" pitchFamily="18" charset="0"/>
                <a:cs typeface="Arial" pitchFamily="34" charset="0"/>
              </a:rPr>
              <a:t> </a:t>
            </a:r>
            <a:r>
              <a:rPr lang="en-US" dirty="0" err="1" smtClean="0">
                <a:latin typeface="Times New Roman Mon" pitchFamily="18" charset="0"/>
                <a:cs typeface="Arial" pitchFamily="34" charset="0"/>
              </a:rPr>
              <a:t>сурагчдын</a:t>
            </a:r>
            <a:r>
              <a:rPr lang="en-US" dirty="0" smtClean="0">
                <a:latin typeface="Times New Roman Mon" pitchFamily="18" charset="0"/>
                <a:cs typeface="Arial" pitchFamily="34" charset="0"/>
              </a:rPr>
              <a:t> </a:t>
            </a:r>
            <a:r>
              <a:rPr lang="en-US" dirty="0" err="1" smtClean="0">
                <a:latin typeface="Times New Roman Mon" pitchFamily="18" charset="0"/>
                <a:cs typeface="Arial" pitchFamily="34" charset="0"/>
              </a:rPr>
              <a:t>нас</a:t>
            </a:r>
            <a:r>
              <a:rPr lang="en-US" dirty="0" smtClean="0">
                <a:latin typeface="Times New Roman Mon" pitchFamily="18" charset="0"/>
                <a:cs typeface="Arial" pitchFamily="34" charset="0"/>
              </a:rPr>
              <a:t> </a:t>
            </a:r>
            <a:r>
              <a:rPr lang="en-US" dirty="0" err="1" smtClean="0">
                <a:latin typeface="Times New Roman Mon" pitchFamily="18" charset="0"/>
                <a:cs typeface="Arial" pitchFamily="34" charset="0"/>
              </a:rPr>
              <a:t>сэтгэхүйн</a:t>
            </a:r>
            <a:r>
              <a:rPr lang="en-US" dirty="0" smtClean="0">
                <a:latin typeface="Times New Roman Mon" pitchFamily="18" charset="0"/>
                <a:cs typeface="Arial" pitchFamily="34" charset="0"/>
              </a:rPr>
              <a:t> </a:t>
            </a:r>
            <a:r>
              <a:rPr lang="en-US" dirty="0" err="1" smtClean="0">
                <a:latin typeface="Times New Roman Mon" pitchFamily="18" charset="0"/>
                <a:cs typeface="Arial" pitchFamily="34" charset="0"/>
              </a:rPr>
              <a:t>онцлогт</a:t>
            </a:r>
            <a:r>
              <a:rPr lang="en-US" dirty="0" smtClean="0">
                <a:latin typeface="Times New Roman Mon" pitchFamily="18" charset="0"/>
                <a:cs typeface="Arial" pitchFamily="34" charset="0"/>
              </a:rPr>
              <a:t> </a:t>
            </a:r>
            <a:r>
              <a:rPr lang="en-US" dirty="0" err="1" smtClean="0">
                <a:latin typeface="Times New Roman Mon" pitchFamily="18" charset="0"/>
                <a:cs typeface="Arial" pitchFamily="34" charset="0"/>
              </a:rPr>
              <a:t>тохирсон</a:t>
            </a:r>
            <a:r>
              <a:rPr lang="en-US" dirty="0" smtClean="0">
                <a:latin typeface="Times New Roman Mon" pitchFamily="18" charset="0"/>
                <a:cs typeface="Arial" pitchFamily="34" charset="0"/>
              </a:rPr>
              <a:t>, </a:t>
            </a:r>
            <a:r>
              <a:rPr lang="en-US" dirty="0" err="1" smtClean="0">
                <a:latin typeface="Times New Roman Mon" pitchFamily="18" charset="0"/>
                <a:cs typeface="Arial" pitchFamily="34" charset="0"/>
              </a:rPr>
              <a:t>танин</a:t>
            </a:r>
            <a:r>
              <a:rPr lang="en-US" dirty="0" smtClean="0">
                <a:latin typeface="Times New Roman Mon" pitchFamily="18" charset="0"/>
                <a:cs typeface="Arial" pitchFamily="34" charset="0"/>
              </a:rPr>
              <a:t> </a:t>
            </a:r>
            <a:r>
              <a:rPr lang="en-US" dirty="0" err="1" smtClean="0">
                <a:latin typeface="Times New Roman Mon" pitchFamily="18" charset="0"/>
                <a:cs typeface="Arial" pitchFamily="34" charset="0"/>
              </a:rPr>
              <a:t>мэдэх</a:t>
            </a:r>
            <a:r>
              <a:rPr lang="en-US" dirty="0" smtClean="0">
                <a:latin typeface="Times New Roman Mon" pitchFamily="18" charset="0"/>
                <a:cs typeface="Arial" pitchFamily="34" charset="0"/>
              </a:rPr>
              <a:t> </a:t>
            </a:r>
            <a:r>
              <a:rPr lang="en-US" dirty="0" err="1" smtClean="0">
                <a:latin typeface="Times New Roman Mon" pitchFamily="18" charset="0"/>
                <a:cs typeface="Arial" pitchFamily="34" charset="0"/>
              </a:rPr>
              <a:t>сонирхлыг</a:t>
            </a:r>
            <a:r>
              <a:rPr lang="en-US" dirty="0" smtClean="0">
                <a:latin typeface="Times New Roman Mon" pitchFamily="18" charset="0"/>
                <a:cs typeface="Arial" pitchFamily="34" charset="0"/>
              </a:rPr>
              <a:t> </a:t>
            </a:r>
            <a:r>
              <a:rPr lang="en-US" dirty="0" err="1" smtClean="0">
                <a:latin typeface="Times New Roman Mon" pitchFamily="18" charset="0"/>
                <a:cs typeface="Arial" pitchFamily="34" charset="0"/>
              </a:rPr>
              <a:t>өрнүүлсэн</a:t>
            </a:r>
            <a:r>
              <a:rPr lang="en-US" dirty="0" smtClean="0">
                <a:latin typeface="Times New Roman Mon" pitchFamily="18" charset="0"/>
                <a:cs typeface="Arial" pitchFamily="34" charset="0"/>
              </a:rPr>
              <a:t>, </a:t>
            </a:r>
            <a:r>
              <a:rPr lang="en-US" dirty="0" err="1" smtClean="0">
                <a:latin typeface="Times New Roman Mon" pitchFamily="18" charset="0"/>
                <a:cs typeface="Arial" pitchFamily="34" charset="0"/>
              </a:rPr>
              <a:t>сургалтын</a:t>
            </a:r>
            <a:r>
              <a:rPr lang="en-US" dirty="0" smtClean="0">
                <a:latin typeface="Times New Roman Mon" pitchFamily="18" charset="0"/>
                <a:cs typeface="Arial" pitchFamily="34" charset="0"/>
              </a:rPr>
              <a:t> </a:t>
            </a:r>
            <a:r>
              <a:rPr lang="en-US" dirty="0" err="1" smtClean="0">
                <a:latin typeface="Times New Roman Mon" pitchFamily="18" charset="0"/>
                <a:cs typeface="Arial" pitchFamily="34" charset="0"/>
              </a:rPr>
              <a:t>идэвхтэй</a:t>
            </a:r>
            <a:r>
              <a:rPr lang="en-US" dirty="0" smtClean="0">
                <a:latin typeface="Times New Roman Mon" pitchFamily="18" charset="0"/>
                <a:cs typeface="Arial" pitchFamily="34" charset="0"/>
              </a:rPr>
              <a:t>, </a:t>
            </a:r>
            <a:r>
              <a:rPr lang="en-US" dirty="0" err="1" smtClean="0">
                <a:latin typeface="Times New Roman Mon" pitchFamily="18" charset="0"/>
                <a:cs typeface="Arial" pitchFamily="34" charset="0"/>
              </a:rPr>
              <a:t>шинэ</a:t>
            </a:r>
            <a:r>
              <a:rPr lang="en-US" dirty="0" smtClean="0">
                <a:latin typeface="Times New Roman Mon" pitchFamily="18" charset="0"/>
                <a:cs typeface="Arial" pitchFamily="34" charset="0"/>
              </a:rPr>
              <a:t> </a:t>
            </a:r>
            <a:r>
              <a:rPr lang="en-US" dirty="0" err="1" smtClean="0">
                <a:latin typeface="Times New Roman Mon" pitchFamily="18" charset="0"/>
                <a:cs typeface="Arial" pitchFamily="34" charset="0"/>
              </a:rPr>
              <a:t>арга</a:t>
            </a:r>
            <a:r>
              <a:rPr lang="en-US" dirty="0" smtClean="0">
                <a:latin typeface="Times New Roman Mon" pitchFamily="18" charset="0"/>
                <a:cs typeface="Arial" pitchFamily="34" charset="0"/>
              </a:rPr>
              <a:t> </a:t>
            </a:r>
            <a:r>
              <a:rPr lang="en-US" dirty="0" err="1" smtClean="0">
                <a:latin typeface="Times New Roman Mon" pitchFamily="18" charset="0"/>
                <a:cs typeface="Arial" pitchFamily="34" charset="0"/>
              </a:rPr>
              <a:t>болох</a:t>
            </a:r>
            <a:r>
              <a:rPr lang="en-US" dirty="0" smtClean="0">
                <a:latin typeface="Times New Roman Mon" pitchFamily="18" charset="0"/>
                <a:cs typeface="Arial" pitchFamily="34" charset="0"/>
              </a:rPr>
              <a:t> </a:t>
            </a:r>
            <a:r>
              <a:rPr lang="en-US" dirty="0" err="1" smtClean="0">
                <a:latin typeface="Times New Roman Mon" pitchFamily="18" charset="0"/>
                <a:cs typeface="Arial" pitchFamily="34" charset="0"/>
              </a:rPr>
              <a:t>нь</a:t>
            </a:r>
            <a:r>
              <a:rPr lang="en-US" dirty="0" smtClean="0">
                <a:latin typeface="Times New Roman Mon" pitchFamily="18" charset="0"/>
                <a:cs typeface="Arial" pitchFamily="34" charset="0"/>
              </a:rPr>
              <a:t> </a:t>
            </a:r>
            <a:r>
              <a:rPr lang="en-US" dirty="0" err="1" smtClean="0">
                <a:latin typeface="Times New Roman Mon" pitchFamily="18" charset="0"/>
                <a:cs typeface="Arial" pitchFamily="34" charset="0"/>
              </a:rPr>
              <a:t>цуврал</a:t>
            </a:r>
            <a:r>
              <a:rPr lang="en-US" dirty="0" smtClean="0">
                <a:latin typeface="Times New Roman Mon" pitchFamily="18" charset="0"/>
                <a:cs typeface="Arial" pitchFamily="34" charset="0"/>
              </a:rPr>
              <a:t> </a:t>
            </a:r>
            <a:r>
              <a:rPr lang="en-US" dirty="0" err="1" smtClean="0">
                <a:latin typeface="Times New Roman Mon" pitchFamily="18" charset="0"/>
                <a:cs typeface="Arial" pitchFamily="34" charset="0"/>
              </a:rPr>
              <a:t>туршилтуудаар</a:t>
            </a:r>
            <a:r>
              <a:rPr lang="en-US" dirty="0" smtClean="0">
                <a:latin typeface="Times New Roman Mon" pitchFamily="18" charset="0"/>
                <a:cs typeface="Arial" pitchFamily="34" charset="0"/>
              </a:rPr>
              <a:t> </a:t>
            </a:r>
            <a:r>
              <a:rPr lang="en-US" dirty="0" err="1" smtClean="0">
                <a:latin typeface="Times New Roman Mon" pitchFamily="18" charset="0"/>
                <a:cs typeface="Arial" pitchFamily="34" charset="0"/>
              </a:rPr>
              <a:t>тогтоогдов</a:t>
            </a:r>
            <a:r>
              <a:rPr lang="en-US" dirty="0" smtClean="0">
                <a:latin typeface="Times New Roman Mon" pitchFamily="18" charset="0"/>
                <a:cs typeface="Arial" pitchFamily="34" charset="0"/>
              </a:rPr>
              <a:t>. </a:t>
            </a:r>
          </a:p>
          <a:p>
            <a:pPr lvl="0"/>
            <a:r>
              <a:rPr lang="mn-MN" dirty="0" smtClean="0">
                <a:latin typeface="Times New Roman Mon" pitchFamily="18" charset="0"/>
                <a:cs typeface="Arial" pitchFamily="34" charset="0"/>
              </a:rPr>
              <a:t>“Ñ</a:t>
            </a:r>
            <a:r>
              <a:rPr lang="en-US" dirty="0" err="1" smtClean="0">
                <a:latin typeface="Times New Roman Mon" pitchFamily="18" charset="0"/>
                <a:cs typeface="Arial" pitchFamily="34" charset="0"/>
              </a:rPr>
              <a:t>удал</a:t>
            </a:r>
            <a:r>
              <a:rPr lang="mn-MN" dirty="0" smtClean="0">
                <a:latin typeface="Times New Roman Mon" pitchFamily="18" charset="0"/>
                <a:cs typeface="Arial" pitchFamily="34" charset="0"/>
              </a:rPr>
              <a:t>ãàà øèíæèëãýý õèéõ”</a:t>
            </a:r>
            <a:r>
              <a:rPr lang="en-US" dirty="0" smtClean="0">
                <a:latin typeface="Times New Roman Mon" pitchFamily="18" charset="0"/>
                <a:cs typeface="Arial" pitchFamily="34" charset="0"/>
              </a:rPr>
              <a:t> </a:t>
            </a:r>
            <a:r>
              <a:rPr lang="en-US" dirty="0" err="1" smtClean="0">
                <a:latin typeface="Times New Roman Mon" pitchFamily="18" charset="0"/>
                <a:cs typeface="Arial" pitchFamily="34" charset="0"/>
              </a:rPr>
              <a:t>технологийг</a:t>
            </a:r>
            <a:r>
              <a:rPr lang="en-US" dirty="0" smtClean="0">
                <a:latin typeface="Times New Roman Mon" pitchFamily="18" charset="0"/>
                <a:cs typeface="Arial" pitchFamily="34" charset="0"/>
              </a:rPr>
              <a:t> </a:t>
            </a:r>
            <a:r>
              <a:rPr lang="en-US" dirty="0" err="1" smtClean="0">
                <a:latin typeface="Times New Roman Mon" pitchFamily="18" charset="0"/>
                <a:cs typeface="Arial" pitchFamily="34" charset="0"/>
              </a:rPr>
              <a:t>өнөөгийн</a:t>
            </a:r>
            <a:r>
              <a:rPr lang="en-US" dirty="0" smtClean="0">
                <a:latin typeface="Times New Roman Mon" pitchFamily="18" charset="0"/>
                <a:cs typeface="Arial" pitchFamily="34" charset="0"/>
              </a:rPr>
              <a:t> </a:t>
            </a:r>
            <a:r>
              <a:rPr lang="en-US" dirty="0" err="1" smtClean="0">
                <a:latin typeface="Times New Roman Mon" pitchFamily="18" charset="0"/>
                <a:cs typeface="Arial" pitchFamily="34" charset="0"/>
              </a:rPr>
              <a:t>сургалтанд</a:t>
            </a:r>
            <a:r>
              <a:rPr lang="en-US" dirty="0" smtClean="0">
                <a:latin typeface="Times New Roman Mon" pitchFamily="18" charset="0"/>
                <a:cs typeface="Arial" pitchFamily="34" charset="0"/>
              </a:rPr>
              <a:t> </a:t>
            </a:r>
            <a:r>
              <a:rPr lang="en-US" dirty="0" err="1" smtClean="0">
                <a:latin typeface="Times New Roman Mon" pitchFamily="18" charset="0"/>
                <a:cs typeface="Arial" pitchFamily="34" charset="0"/>
              </a:rPr>
              <a:t>нэвтрүүлбэл</a:t>
            </a:r>
            <a:r>
              <a:rPr lang="mn-MN" dirty="0" smtClean="0">
                <a:latin typeface="Times New Roman Mon" pitchFamily="18" charset="0"/>
                <a:cs typeface="Arial" pitchFamily="34" charset="0"/>
              </a:rPr>
              <a:t>:</a:t>
            </a:r>
            <a:endParaRPr lang="en-US" dirty="0" smtClean="0">
              <a:latin typeface="Times New Roman Mon" pitchFamily="18" charset="0"/>
              <a:cs typeface="Arial" pitchFamily="34" charset="0"/>
            </a:endParaRPr>
          </a:p>
          <a:p>
            <a:r>
              <a:rPr lang="en-US" u="sng" dirty="0" err="1" smtClean="0">
                <a:latin typeface="Times New Roman Mon" pitchFamily="18" charset="0"/>
                <a:cs typeface="Arial" pitchFamily="34" charset="0"/>
              </a:rPr>
              <a:t>Сурагчдын</a:t>
            </a:r>
            <a:r>
              <a:rPr lang="en-US" u="sng" dirty="0" smtClean="0">
                <a:latin typeface="Times New Roman Mon" pitchFamily="18" charset="0"/>
                <a:cs typeface="Arial" pitchFamily="34" charset="0"/>
              </a:rPr>
              <a:t> </a:t>
            </a:r>
            <a:r>
              <a:rPr lang="en-US" u="sng" dirty="0" err="1" smtClean="0">
                <a:latin typeface="Times New Roman Mon" pitchFamily="18" charset="0"/>
                <a:cs typeface="Arial" pitchFamily="34" charset="0"/>
              </a:rPr>
              <a:t>хувьд</a:t>
            </a:r>
            <a:r>
              <a:rPr lang="en-US" dirty="0" smtClean="0">
                <a:latin typeface="Times New Roman Mon" pitchFamily="18" charset="0"/>
                <a:cs typeface="Arial" pitchFamily="34" charset="0"/>
              </a:rPr>
              <a:t> :</a:t>
            </a:r>
            <a:r>
              <a:rPr lang="mn-MN" dirty="0" smtClean="0">
                <a:latin typeface="Times New Roman Mon" pitchFamily="18" charset="0"/>
                <a:cs typeface="Arial" pitchFamily="34" charset="0"/>
              </a:rPr>
              <a:t>  </a:t>
            </a:r>
            <a:r>
              <a:rPr lang="en-US" dirty="0" err="1" smtClean="0">
                <a:latin typeface="Times New Roman Mon" pitchFamily="18" charset="0"/>
                <a:cs typeface="Arial" pitchFamily="34" charset="0"/>
              </a:rPr>
              <a:t>Хичээлд</a:t>
            </a:r>
            <a:r>
              <a:rPr lang="en-US" dirty="0" smtClean="0">
                <a:latin typeface="Times New Roman Mon" pitchFamily="18" charset="0"/>
                <a:cs typeface="Arial" pitchFamily="34" charset="0"/>
              </a:rPr>
              <a:t> </a:t>
            </a:r>
            <a:r>
              <a:rPr lang="en-US" dirty="0" err="1" smtClean="0">
                <a:latin typeface="Times New Roman Mon" pitchFamily="18" charset="0"/>
                <a:cs typeface="Arial" pitchFamily="34" charset="0"/>
              </a:rPr>
              <a:t>оролцох</a:t>
            </a:r>
            <a:r>
              <a:rPr lang="en-US" dirty="0" smtClean="0">
                <a:latin typeface="Times New Roman Mon" pitchFamily="18" charset="0"/>
                <a:cs typeface="Arial" pitchFamily="34" charset="0"/>
              </a:rPr>
              <a:t> </a:t>
            </a:r>
            <a:r>
              <a:rPr lang="en-US" dirty="0" err="1" smtClean="0">
                <a:latin typeface="Times New Roman Mon" pitchFamily="18" charset="0"/>
                <a:cs typeface="Arial" pitchFamily="34" charset="0"/>
              </a:rPr>
              <a:t>оролцоо</a:t>
            </a:r>
            <a:r>
              <a:rPr lang="mn-MN" dirty="0" smtClean="0">
                <a:latin typeface="Times New Roman Mon" pitchFamily="18" charset="0"/>
                <a:cs typeface="Arial" pitchFamily="34" charset="0"/>
              </a:rPr>
              <a:t>, á</a:t>
            </a:r>
            <a:r>
              <a:rPr lang="en-US" dirty="0" err="1" smtClean="0">
                <a:latin typeface="Times New Roman Mon" pitchFamily="18" charset="0"/>
                <a:cs typeface="Arial" pitchFamily="34" charset="0"/>
              </a:rPr>
              <a:t>ие</a:t>
            </a:r>
            <a:r>
              <a:rPr lang="en-US" dirty="0" smtClean="0">
                <a:latin typeface="Times New Roman Mon" pitchFamily="18" charset="0"/>
                <a:cs typeface="Arial" pitchFamily="34" charset="0"/>
              </a:rPr>
              <a:t> </a:t>
            </a:r>
            <a:r>
              <a:rPr lang="en-US" dirty="0" err="1" smtClean="0">
                <a:latin typeface="Times New Roman Mon" pitchFamily="18" charset="0"/>
                <a:cs typeface="Arial" pitchFamily="34" charset="0"/>
              </a:rPr>
              <a:t>даах</a:t>
            </a:r>
            <a:r>
              <a:rPr lang="en-US" dirty="0" smtClean="0">
                <a:latin typeface="Times New Roman Mon" pitchFamily="18" charset="0"/>
                <a:cs typeface="Arial" pitchFamily="34" charset="0"/>
              </a:rPr>
              <a:t> </a:t>
            </a:r>
            <a:r>
              <a:rPr lang="en-US" dirty="0" err="1" smtClean="0">
                <a:latin typeface="Times New Roman Mon" pitchFamily="18" charset="0"/>
                <a:cs typeface="Arial" pitchFamily="34" charset="0"/>
              </a:rPr>
              <a:t>чадвар</a:t>
            </a:r>
            <a:r>
              <a:rPr lang="mn-MN" dirty="0" smtClean="0">
                <a:latin typeface="Times New Roman Mon" pitchFamily="18" charset="0"/>
                <a:cs typeface="Arial" pitchFamily="34" charset="0"/>
              </a:rPr>
              <a:t>,ìýäëýãýý çîõèîìæëîí á¿òýýõ áàéäàë, õ</a:t>
            </a:r>
            <a:r>
              <a:rPr lang="en-US" dirty="0" err="1" smtClean="0">
                <a:latin typeface="Times New Roman Mon" pitchFamily="18" charset="0"/>
                <a:cs typeface="Arial" pitchFamily="34" charset="0"/>
              </a:rPr>
              <a:t>ичээлд</a:t>
            </a:r>
            <a:r>
              <a:rPr lang="en-US" dirty="0" smtClean="0">
                <a:latin typeface="Times New Roman Mon" pitchFamily="18" charset="0"/>
                <a:cs typeface="Arial" pitchFamily="34" charset="0"/>
              </a:rPr>
              <a:t> </a:t>
            </a:r>
            <a:r>
              <a:rPr lang="en-US" dirty="0" err="1" smtClean="0">
                <a:latin typeface="Times New Roman Mon" pitchFamily="18" charset="0"/>
                <a:cs typeface="Arial" pitchFamily="34" charset="0"/>
              </a:rPr>
              <a:t>сонирхох</a:t>
            </a:r>
            <a:r>
              <a:rPr lang="en-US" dirty="0" smtClean="0">
                <a:latin typeface="Times New Roman Mon" pitchFamily="18" charset="0"/>
                <a:cs typeface="Arial" pitchFamily="34" charset="0"/>
              </a:rPr>
              <a:t> </a:t>
            </a:r>
            <a:r>
              <a:rPr lang="en-US" dirty="0" err="1" smtClean="0">
                <a:latin typeface="Times New Roman Mon" pitchFamily="18" charset="0"/>
                <a:cs typeface="Arial" pitchFamily="34" charset="0"/>
              </a:rPr>
              <a:t>сонирхол</a:t>
            </a:r>
            <a:r>
              <a:rPr lang="en-US" dirty="0" smtClean="0">
                <a:latin typeface="Times New Roman Mon" pitchFamily="18" charset="0"/>
                <a:cs typeface="Arial" pitchFamily="34" charset="0"/>
              </a:rPr>
              <a:t> </a:t>
            </a:r>
            <a:r>
              <a:rPr lang="en-US" dirty="0" err="1" smtClean="0">
                <a:latin typeface="Times New Roman Mon" pitchFamily="18" charset="0"/>
                <a:cs typeface="Arial" pitchFamily="34" charset="0"/>
              </a:rPr>
              <a:t>ихээхэн</a:t>
            </a:r>
            <a:r>
              <a:rPr lang="en-US" dirty="0" smtClean="0">
                <a:latin typeface="Times New Roman Mon" pitchFamily="18" charset="0"/>
                <a:cs typeface="Arial" pitchFamily="34" charset="0"/>
              </a:rPr>
              <a:t> </a:t>
            </a:r>
            <a:r>
              <a:rPr lang="en-US" dirty="0" err="1" smtClean="0">
                <a:latin typeface="Times New Roman Mon" pitchFamily="18" charset="0"/>
                <a:cs typeface="Arial" pitchFamily="34" charset="0"/>
              </a:rPr>
              <a:t>дээшилж</a:t>
            </a:r>
            <a:r>
              <a:rPr lang="en-US" dirty="0" smtClean="0">
                <a:latin typeface="Times New Roman Mon" pitchFamily="18" charset="0"/>
                <a:cs typeface="Arial" pitchFamily="34" charset="0"/>
              </a:rPr>
              <a:t> </a:t>
            </a:r>
            <a:r>
              <a:rPr lang="en-US" dirty="0" err="1" smtClean="0">
                <a:latin typeface="Times New Roman Mon" pitchFamily="18" charset="0"/>
                <a:cs typeface="Arial" pitchFamily="34" charset="0"/>
              </a:rPr>
              <a:t>байгаа</a:t>
            </a:r>
            <a:r>
              <a:rPr lang="en-US" dirty="0" smtClean="0">
                <a:latin typeface="Times New Roman Mon" pitchFamily="18" charset="0"/>
                <a:cs typeface="Arial" pitchFamily="34" charset="0"/>
              </a:rPr>
              <a:t> </a:t>
            </a:r>
            <a:r>
              <a:rPr lang="en-US" dirty="0" err="1" smtClean="0">
                <a:latin typeface="Times New Roman Mon" pitchFamily="18" charset="0"/>
                <a:cs typeface="Arial" pitchFamily="34" charset="0"/>
              </a:rPr>
              <a:t>нь</a:t>
            </a:r>
            <a:r>
              <a:rPr lang="en-US" dirty="0" smtClean="0">
                <a:latin typeface="Times New Roman Mon" pitchFamily="18" charset="0"/>
                <a:cs typeface="Arial" pitchFamily="34" charset="0"/>
              </a:rPr>
              <a:t> </a:t>
            </a:r>
            <a:r>
              <a:rPr lang="en-US" dirty="0" err="1" smtClean="0">
                <a:latin typeface="Times New Roman Mon" pitchFamily="18" charset="0"/>
                <a:cs typeface="Arial" pitchFamily="34" charset="0"/>
              </a:rPr>
              <a:t>тогтоогдлоо</a:t>
            </a:r>
            <a:r>
              <a:rPr lang="en-US" dirty="0" smtClean="0">
                <a:latin typeface="Times New Roman Mon" pitchFamily="18" charset="0"/>
                <a:cs typeface="Arial" pitchFamily="34" charset="0"/>
              </a:rPr>
              <a:t>.</a:t>
            </a:r>
          </a:p>
          <a:p>
            <a:r>
              <a:rPr lang="en-US" dirty="0" smtClean="0">
                <a:latin typeface="Times New Roman Mon" pitchFamily="18" charset="0"/>
                <a:cs typeface="Arial" pitchFamily="34" charset="0"/>
              </a:rPr>
              <a:t>    </a:t>
            </a:r>
            <a:r>
              <a:rPr lang="en-US" u="sng" dirty="0" err="1" smtClean="0">
                <a:latin typeface="Times New Roman Mon" pitchFamily="18" charset="0"/>
                <a:cs typeface="Arial" pitchFamily="34" charset="0"/>
              </a:rPr>
              <a:t>Багшийн</a:t>
            </a:r>
            <a:r>
              <a:rPr lang="en-US" u="sng" dirty="0" smtClean="0">
                <a:latin typeface="Times New Roman Mon" pitchFamily="18" charset="0"/>
                <a:cs typeface="Arial" pitchFamily="34" charset="0"/>
              </a:rPr>
              <a:t> </a:t>
            </a:r>
            <a:r>
              <a:rPr lang="en-US" u="sng" dirty="0" err="1" smtClean="0">
                <a:latin typeface="Times New Roman Mon" pitchFamily="18" charset="0"/>
                <a:cs typeface="Arial" pitchFamily="34" charset="0"/>
              </a:rPr>
              <a:t>хувьд</a:t>
            </a:r>
            <a:r>
              <a:rPr lang="en-US" dirty="0" smtClean="0">
                <a:latin typeface="Times New Roman Mon" pitchFamily="18" charset="0"/>
                <a:cs typeface="Arial" pitchFamily="34" charset="0"/>
              </a:rPr>
              <a:t>:  </a:t>
            </a:r>
            <a:r>
              <a:rPr lang="en-US" dirty="0" err="1" smtClean="0">
                <a:latin typeface="Times New Roman Mon" pitchFamily="18" charset="0"/>
                <a:cs typeface="Arial" pitchFamily="34" charset="0"/>
              </a:rPr>
              <a:t>Сургалтын</a:t>
            </a:r>
            <a:r>
              <a:rPr lang="en-US" dirty="0" smtClean="0">
                <a:latin typeface="Times New Roman Mon" pitchFamily="18" charset="0"/>
                <a:cs typeface="Arial" pitchFamily="34" charset="0"/>
              </a:rPr>
              <a:t> </a:t>
            </a:r>
            <a:r>
              <a:rPr lang="en-US" dirty="0" err="1" smtClean="0">
                <a:latin typeface="Times New Roman Mon" pitchFamily="18" charset="0"/>
                <a:cs typeface="Arial" pitchFamily="34" charset="0"/>
              </a:rPr>
              <a:t>хөтөлбөр</a:t>
            </a:r>
            <a:r>
              <a:rPr lang="en-US" dirty="0" smtClean="0">
                <a:latin typeface="Times New Roman Mon" pitchFamily="18" charset="0"/>
                <a:cs typeface="Arial" pitchFamily="34" charset="0"/>
              </a:rPr>
              <a:t>, </a:t>
            </a:r>
            <a:r>
              <a:rPr lang="en-US" dirty="0" err="1" smtClean="0">
                <a:latin typeface="Times New Roman Mon" pitchFamily="18" charset="0"/>
                <a:cs typeface="Arial" pitchFamily="34" charset="0"/>
              </a:rPr>
              <a:t>ээлжит</a:t>
            </a:r>
            <a:r>
              <a:rPr lang="en-US" dirty="0" smtClean="0">
                <a:latin typeface="Times New Roman Mon" pitchFamily="18" charset="0"/>
                <a:cs typeface="Arial" pitchFamily="34" charset="0"/>
              </a:rPr>
              <a:t> </a:t>
            </a:r>
            <a:r>
              <a:rPr lang="en-US" dirty="0" err="1" smtClean="0">
                <a:latin typeface="Times New Roman Mon" pitchFamily="18" charset="0"/>
                <a:cs typeface="Arial" pitchFamily="34" charset="0"/>
              </a:rPr>
              <a:t>хичээлийн</a:t>
            </a:r>
            <a:r>
              <a:rPr lang="en-US" dirty="0" smtClean="0">
                <a:latin typeface="Times New Roman Mon" pitchFamily="18" charset="0"/>
                <a:cs typeface="Arial" pitchFamily="34" charset="0"/>
              </a:rPr>
              <a:t> </a:t>
            </a:r>
            <a:r>
              <a:rPr lang="en-US" dirty="0" err="1" smtClean="0">
                <a:latin typeface="Times New Roman Mon" pitchFamily="18" charset="0"/>
                <a:cs typeface="Arial" pitchFamily="34" charset="0"/>
              </a:rPr>
              <a:t>төлөвлөлтөө</a:t>
            </a:r>
            <a:r>
              <a:rPr lang="en-US" dirty="0" smtClean="0">
                <a:latin typeface="Times New Roman Mon" pitchFamily="18" charset="0"/>
                <a:cs typeface="Arial" pitchFamily="34" charset="0"/>
              </a:rPr>
              <a:t> </a:t>
            </a:r>
            <a:r>
              <a:rPr lang="en-US" dirty="0" err="1" smtClean="0">
                <a:latin typeface="Times New Roman Mon" pitchFamily="18" charset="0"/>
                <a:cs typeface="Arial" pitchFamily="34" charset="0"/>
              </a:rPr>
              <a:t>эргэж</a:t>
            </a:r>
            <a:r>
              <a:rPr lang="en-US" dirty="0" smtClean="0">
                <a:latin typeface="Times New Roman Mon" pitchFamily="18" charset="0"/>
                <a:cs typeface="Arial" pitchFamily="34" charset="0"/>
              </a:rPr>
              <a:t> </a:t>
            </a:r>
            <a:r>
              <a:rPr lang="en-US" dirty="0" err="1" smtClean="0">
                <a:latin typeface="Times New Roman Mon" pitchFamily="18" charset="0"/>
                <a:cs typeface="Arial" pitchFamily="34" charset="0"/>
              </a:rPr>
              <a:t>харах</a:t>
            </a:r>
            <a:r>
              <a:rPr lang="en-US" dirty="0" smtClean="0">
                <a:latin typeface="Times New Roman Mon" pitchFamily="18" charset="0"/>
                <a:cs typeface="Arial" pitchFamily="34" charset="0"/>
              </a:rPr>
              <a:t>, </a:t>
            </a:r>
            <a:r>
              <a:rPr lang="en-US" dirty="0" err="1" smtClean="0">
                <a:latin typeface="Times New Roman Mon" pitchFamily="18" charset="0"/>
                <a:cs typeface="Arial" pitchFamily="34" charset="0"/>
              </a:rPr>
              <a:t>шинэчлэх</a:t>
            </a:r>
            <a:r>
              <a:rPr lang="mn-MN" dirty="0" smtClean="0">
                <a:latin typeface="Times New Roman Mon" pitchFamily="18" charset="0"/>
                <a:cs typeface="Arial" pitchFamily="34" charset="0"/>
              </a:rPr>
              <a:t>, õ</a:t>
            </a:r>
            <a:r>
              <a:rPr lang="en-US" dirty="0" err="1" smtClean="0">
                <a:latin typeface="Times New Roman Mon" pitchFamily="18" charset="0"/>
                <a:cs typeface="Arial" pitchFamily="34" charset="0"/>
              </a:rPr>
              <a:t>ичээлийн</a:t>
            </a:r>
            <a:r>
              <a:rPr lang="en-US" dirty="0" smtClean="0">
                <a:latin typeface="Times New Roman Mon" pitchFamily="18" charset="0"/>
                <a:cs typeface="Arial" pitchFamily="34" charset="0"/>
              </a:rPr>
              <a:t> </a:t>
            </a:r>
            <a:r>
              <a:rPr lang="en-US" dirty="0" err="1" smtClean="0">
                <a:latin typeface="Times New Roman Mon" pitchFamily="18" charset="0"/>
                <a:cs typeface="Arial" pitchFamily="34" charset="0"/>
              </a:rPr>
              <a:t>технологийг</a:t>
            </a:r>
            <a:r>
              <a:rPr lang="en-US" dirty="0" smtClean="0">
                <a:latin typeface="Times New Roman Mon" pitchFamily="18" charset="0"/>
                <a:cs typeface="Arial" pitchFamily="34" charset="0"/>
              </a:rPr>
              <a:t> </a:t>
            </a:r>
            <a:r>
              <a:rPr lang="en-US" dirty="0" err="1" smtClean="0">
                <a:latin typeface="Times New Roman Mon" pitchFamily="18" charset="0"/>
                <a:cs typeface="Arial" pitchFamily="34" charset="0"/>
              </a:rPr>
              <a:t>шинэчлэх</a:t>
            </a:r>
            <a:r>
              <a:rPr lang="mn-MN" dirty="0" smtClean="0">
                <a:latin typeface="Times New Roman Mon" pitchFamily="18" charset="0"/>
                <a:cs typeface="Arial" pitchFamily="34" charset="0"/>
              </a:rPr>
              <a:t>, ñ</a:t>
            </a:r>
            <a:r>
              <a:rPr lang="en-US" dirty="0" err="1" smtClean="0">
                <a:latin typeface="Times New Roman Mon" pitchFamily="18" charset="0"/>
                <a:cs typeface="Arial" pitchFamily="34" charset="0"/>
              </a:rPr>
              <a:t>ургалтын</a:t>
            </a:r>
            <a:r>
              <a:rPr lang="en-US" dirty="0" smtClean="0">
                <a:latin typeface="Times New Roman Mon" pitchFamily="18" charset="0"/>
                <a:cs typeface="Arial" pitchFamily="34" charset="0"/>
              </a:rPr>
              <a:t> </a:t>
            </a:r>
            <a:r>
              <a:rPr lang="en-US" dirty="0" err="1" smtClean="0">
                <a:latin typeface="Times New Roman Mon" pitchFamily="18" charset="0"/>
                <a:cs typeface="Arial" pitchFamily="34" charset="0"/>
              </a:rPr>
              <a:t>арга</a:t>
            </a:r>
            <a:r>
              <a:rPr lang="en-US" dirty="0" smtClean="0">
                <a:latin typeface="Times New Roman Mon" pitchFamily="18" charset="0"/>
                <a:cs typeface="Arial" pitchFamily="34" charset="0"/>
              </a:rPr>
              <a:t> </a:t>
            </a:r>
            <a:r>
              <a:rPr lang="en-US" dirty="0" err="1" smtClean="0">
                <a:latin typeface="Times New Roman Mon" pitchFamily="18" charset="0"/>
                <a:cs typeface="Arial" pitchFamily="34" charset="0"/>
              </a:rPr>
              <a:t>зүйгээ</a:t>
            </a:r>
            <a:r>
              <a:rPr lang="en-US" dirty="0" smtClean="0">
                <a:latin typeface="Times New Roman Mon" pitchFamily="18" charset="0"/>
                <a:cs typeface="Arial" pitchFamily="34" charset="0"/>
              </a:rPr>
              <a:t> </a:t>
            </a:r>
            <a:r>
              <a:rPr lang="en-US" dirty="0" err="1" smtClean="0">
                <a:latin typeface="Times New Roman Mon" pitchFamily="18" charset="0"/>
                <a:cs typeface="Arial" pitchFamily="34" charset="0"/>
              </a:rPr>
              <a:t>өөрчлөх</a:t>
            </a:r>
            <a:r>
              <a:rPr lang="mn-MN" dirty="0" smtClean="0">
                <a:latin typeface="Times New Roman Mon" pitchFamily="18" charset="0"/>
                <a:cs typeface="Arial" pitchFamily="34" charset="0"/>
              </a:rPr>
              <a:t>, º</a:t>
            </a:r>
            <a:r>
              <a:rPr lang="en-US" dirty="0" err="1" smtClean="0">
                <a:latin typeface="Times New Roman Mon" pitchFamily="18" charset="0"/>
                <a:cs typeface="Arial" pitchFamily="34" charset="0"/>
              </a:rPr>
              <a:t>өрийн</a:t>
            </a:r>
            <a:r>
              <a:rPr lang="en-US" dirty="0" smtClean="0">
                <a:latin typeface="Times New Roman Mon" pitchFamily="18" charset="0"/>
                <a:cs typeface="Arial" pitchFamily="34" charset="0"/>
              </a:rPr>
              <a:t> </a:t>
            </a:r>
            <a:r>
              <a:rPr lang="en-US" dirty="0" err="1" smtClean="0">
                <a:latin typeface="Times New Roman Mon" pitchFamily="18" charset="0"/>
                <a:cs typeface="Arial" pitchFamily="34" charset="0"/>
              </a:rPr>
              <a:t>мэдлэг</a:t>
            </a:r>
            <a:r>
              <a:rPr lang="en-US" dirty="0" smtClean="0">
                <a:latin typeface="Times New Roman Mon" pitchFamily="18" charset="0"/>
                <a:cs typeface="Arial" pitchFamily="34" charset="0"/>
              </a:rPr>
              <a:t> </a:t>
            </a:r>
            <a:r>
              <a:rPr lang="en-US" dirty="0" err="1" smtClean="0">
                <a:latin typeface="Times New Roman Mon" pitchFamily="18" charset="0"/>
                <a:cs typeface="Arial" pitchFamily="34" charset="0"/>
              </a:rPr>
              <a:t>мэргэжлээ</a:t>
            </a:r>
            <a:r>
              <a:rPr lang="en-US" dirty="0" smtClean="0">
                <a:latin typeface="Times New Roman Mon" pitchFamily="18" charset="0"/>
                <a:cs typeface="Arial" pitchFamily="34" charset="0"/>
              </a:rPr>
              <a:t> </a:t>
            </a:r>
            <a:r>
              <a:rPr lang="en-US" dirty="0" err="1" smtClean="0">
                <a:latin typeface="Times New Roman Mon" pitchFamily="18" charset="0"/>
                <a:cs typeface="Arial" pitchFamily="34" charset="0"/>
              </a:rPr>
              <a:t>дээшлүүлэх</a:t>
            </a:r>
            <a:r>
              <a:rPr lang="mn-MN" dirty="0" smtClean="0">
                <a:latin typeface="Times New Roman Mon" pitchFamily="18" charset="0"/>
                <a:cs typeface="Arial" pitchFamily="34" charset="0"/>
              </a:rPr>
              <a:t>, ñ</a:t>
            </a:r>
            <a:r>
              <a:rPr lang="en-US" dirty="0" err="1" smtClean="0">
                <a:latin typeface="Times New Roman Mon" pitchFamily="18" charset="0"/>
                <a:cs typeface="Arial" pitchFamily="34" charset="0"/>
              </a:rPr>
              <a:t>ургалтын</a:t>
            </a:r>
            <a:r>
              <a:rPr lang="en-US" dirty="0" smtClean="0">
                <a:latin typeface="Times New Roman Mon" pitchFamily="18" charset="0"/>
                <a:cs typeface="Arial" pitchFamily="34" charset="0"/>
              </a:rPr>
              <a:t> </a:t>
            </a:r>
            <a:r>
              <a:rPr lang="en-US" dirty="0" err="1" smtClean="0">
                <a:latin typeface="Times New Roman Mon" pitchFamily="18" charset="0"/>
                <a:cs typeface="Arial" pitchFamily="34" charset="0"/>
              </a:rPr>
              <a:t>шинэлэг</a:t>
            </a:r>
            <a:r>
              <a:rPr lang="en-US" dirty="0" smtClean="0">
                <a:latin typeface="Times New Roman Mon" pitchFamily="18" charset="0"/>
                <a:cs typeface="Arial" pitchFamily="34" charset="0"/>
              </a:rPr>
              <a:t> </a:t>
            </a:r>
            <a:r>
              <a:rPr lang="en-US" dirty="0" err="1" smtClean="0">
                <a:latin typeface="Times New Roman Mon" pitchFamily="18" charset="0"/>
                <a:cs typeface="Arial" pitchFamily="34" charset="0"/>
              </a:rPr>
              <a:t>орчин</a:t>
            </a:r>
            <a:r>
              <a:rPr lang="en-US" dirty="0" smtClean="0">
                <a:latin typeface="Times New Roman Mon" pitchFamily="18" charset="0"/>
                <a:cs typeface="Arial" pitchFamily="34" charset="0"/>
              </a:rPr>
              <a:t> </a:t>
            </a:r>
            <a:r>
              <a:rPr lang="en-US" dirty="0" err="1" smtClean="0">
                <a:latin typeface="Times New Roman Mon" pitchFamily="18" charset="0"/>
                <a:cs typeface="Arial" pitchFamily="34" charset="0"/>
              </a:rPr>
              <a:t>бүрдүүлэх</a:t>
            </a:r>
            <a:r>
              <a:rPr lang="mn-MN" dirty="0" smtClean="0">
                <a:latin typeface="Times New Roman Mon" pitchFamily="18" charset="0"/>
                <a:cs typeface="Arial" pitchFamily="34" charset="0"/>
              </a:rPr>
              <a:t>, à</a:t>
            </a:r>
            <a:r>
              <a:rPr lang="en-US" dirty="0" err="1" smtClean="0">
                <a:latin typeface="Times New Roman Mon" pitchFamily="18" charset="0"/>
                <a:cs typeface="Arial" pitchFamily="34" charset="0"/>
              </a:rPr>
              <a:t>суудлыг</a:t>
            </a:r>
            <a:r>
              <a:rPr lang="en-US" dirty="0" smtClean="0">
                <a:latin typeface="Times New Roman Mon" pitchFamily="18" charset="0"/>
                <a:cs typeface="Arial" pitchFamily="34" charset="0"/>
              </a:rPr>
              <a:t> </a:t>
            </a:r>
            <a:r>
              <a:rPr lang="en-US" dirty="0" err="1" smtClean="0">
                <a:latin typeface="Times New Roman Mon" pitchFamily="18" charset="0"/>
                <a:cs typeface="Arial" pitchFamily="34" charset="0"/>
              </a:rPr>
              <a:t>олон</a:t>
            </a:r>
            <a:r>
              <a:rPr lang="en-US" dirty="0" smtClean="0">
                <a:latin typeface="Times New Roman Mon" pitchFamily="18" charset="0"/>
                <a:cs typeface="Arial" pitchFamily="34" charset="0"/>
              </a:rPr>
              <a:t> </a:t>
            </a:r>
            <a:r>
              <a:rPr lang="en-US" dirty="0" err="1" smtClean="0">
                <a:latin typeface="Times New Roman Mon" pitchFamily="18" charset="0"/>
                <a:cs typeface="Arial" pitchFamily="34" charset="0"/>
              </a:rPr>
              <a:t>талаас</a:t>
            </a:r>
            <a:r>
              <a:rPr lang="en-US" dirty="0" smtClean="0">
                <a:latin typeface="Times New Roman Mon" pitchFamily="18" charset="0"/>
                <a:cs typeface="Arial" pitchFamily="34" charset="0"/>
              </a:rPr>
              <a:t> </a:t>
            </a:r>
            <a:r>
              <a:rPr lang="en-US" dirty="0" err="1" smtClean="0">
                <a:latin typeface="Times New Roman Mon" pitchFamily="18" charset="0"/>
                <a:cs typeface="Arial" pitchFamily="34" charset="0"/>
              </a:rPr>
              <a:t>нь</a:t>
            </a:r>
            <a:r>
              <a:rPr lang="en-US" dirty="0" smtClean="0">
                <a:latin typeface="Times New Roman Mon" pitchFamily="18" charset="0"/>
                <a:cs typeface="Arial" pitchFamily="34" charset="0"/>
              </a:rPr>
              <a:t> </a:t>
            </a:r>
            <a:r>
              <a:rPr lang="en-US" dirty="0" err="1" smtClean="0">
                <a:latin typeface="Times New Roman Mon" pitchFamily="18" charset="0"/>
                <a:cs typeface="Arial" pitchFamily="34" charset="0"/>
              </a:rPr>
              <a:t>олж</a:t>
            </a:r>
            <a:r>
              <a:rPr lang="en-US" dirty="0" smtClean="0">
                <a:latin typeface="Times New Roman Mon" pitchFamily="18" charset="0"/>
                <a:cs typeface="Arial" pitchFamily="34" charset="0"/>
              </a:rPr>
              <a:t> </a:t>
            </a:r>
            <a:r>
              <a:rPr lang="en-US" dirty="0" err="1" smtClean="0">
                <a:latin typeface="Times New Roman Mon" pitchFamily="18" charset="0"/>
                <a:cs typeface="Arial" pitchFamily="34" charset="0"/>
              </a:rPr>
              <a:t>харах</a:t>
            </a:r>
            <a:r>
              <a:rPr lang="en-US" dirty="0" smtClean="0">
                <a:latin typeface="Times New Roman Mon" pitchFamily="18" charset="0"/>
                <a:cs typeface="Arial" pitchFamily="34" charset="0"/>
              </a:rPr>
              <a:t> </a:t>
            </a:r>
            <a:r>
              <a:rPr lang="en-US" dirty="0" err="1" smtClean="0">
                <a:latin typeface="Times New Roman Mon" pitchFamily="18" charset="0"/>
                <a:cs typeface="Arial" pitchFamily="34" charset="0"/>
              </a:rPr>
              <a:t>зэрэг</a:t>
            </a:r>
            <a:r>
              <a:rPr lang="en-US" dirty="0" smtClean="0">
                <a:latin typeface="Times New Roman Mon" pitchFamily="18" charset="0"/>
                <a:cs typeface="Arial" pitchFamily="34" charset="0"/>
              </a:rPr>
              <a:t> </a:t>
            </a:r>
            <a:r>
              <a:rPr lang="en-US" dirty="0" err="1" smtClean="0">
                <a:latin typeface="Times New Roman Mon" pitchFamily="18" charset="0"/>
                <a:cs typeface="Arial" pitchFamily="34" charset="0"/>
              </a:rPr>
              <a:t>үйл</a:t>
            </a:r>
            <a:r>
              <a:rPr lang="en-US" dirty="0" smtClean="0">
                <a:latin typeface="Times New Roman Mon" pitchFamily="18" charset="0"/>
                <a:cs typeface="Arial" pitchFamily="34" charset="0"/>
              </a:rPr>
              <a:t> </a:t>
            </a:r>
            <a:r>
              <a:rPr lang="en-US" dirty="0" err="1" smtClean="0">
                <a:latin typeface="Times New Roman Mon" pitchFamily="18" charset="0"/>
                <a:cs typeface="Arial" pitchFamily="34" charset="0"/>
              </a:rPr>
              <a:t>ажиллагаагаа</a:t>
            </a:r>
            <a:r>
              <a:rPr lang="en-US" dirty="0" smtClean="0">
                <a:latin typeface="Times New Roman Mon" pitchFamily="18" charset="0"/>
                <a:cs typeface="Arial" pitchFamily="34" charset="0"/>
              </a:rPr>
              <a:t> </a:t>
            </a:r>
            <a:r>
              <a:rPr lang="en-US" dirty="0" err="1" smtClean="0">
                <a:latin typeface="Times New Roman Mon" pitchFamily="18" charset="0"/>
                <a:cs typeface="Arial" pitchFamily="34" charset="0"/>
              </a:rPr>
              <a:t>өөрчлөх</a:t>
            </a:r>
            <a:r>
              <a:rPr lang="en-US" dirty="0" smtClean="0">
                <a:latin typeface="Times New Roman Mon" pitchFamily="18" charset="0"/>
                <a:cs typeface="Arial" pitchFamily="34" charset="0"/>
              </a:rPr>
              <a:t>, </a:t>
            </a:r>
            <a:r>
              <a:rPr lang="en-US" dirty="0" err="1" smtClean="0">
                <a:latin typeface="Times New Roman Mon" pitchFamily="18" charset="0"/>
                <a:cs typeface="Arial" pitchFamily="34" charset="0"/>
              </a:rPr>
              <a:t>сайжруулах</a:t>
            </a:r>
            <a:r>
              <a:rPr lang="en-US" dirty="0" smtClean="0">
                <a:latin typeface="Times New Roman Mon" pitchFamily="18" charset="0"/>
                <a:cs typeface="Arial" pitchFamily="34" charset="0"/>
              </a:rPr>
              <a:t>, </a:t>
            </a:r>
            <a:r>
              <a:rPr lang="en-US" dirty="0" err="1" smtClean="0">
                <a:latin typeface="Times New Roman Mon" pitchFamily="18" charset="0"/>
                <a:cs typeface="Arial" pitchFamily="34" charset="0"/>
              </a:rPr>
              <a:t>шинэчлэх</a:t>
            </a:r>
            <a:r>
              <a:rPr lang="en-US" dirty="0" smtClean="0">
                <a:latin typeface="Times New Roman Mon" pitchFamily="18" charset="0"/>
                <a:cs typeface="Arial" pitchFamily="34" charset="0"/>
              </a:rPr>
              <a:t>, </a:t>
            </a:r>
            <a:r>
              <a:rPr lang="en-US" dirty="0" err="1" smtClean="0">
                <a:latin typeface="Times New Roman Mon" pitchFamily="18" charset="0"/>
                <a:cs typeface="Arial" pitchFamily="34" charset="0"/>
              </a:rPr>
              <a:t>шинэ</a:t>
            </a:r>
            <a:r>
              <a:rPr lang="en-US" dirty="0" smtClean="0">
                <a:latin typeface="Times New Roman Mon" pitchFamily="18" charset="0"/>
                <a:cs typeface="Arial" pitchFamily="34" charset="0"/>
              </a:rPr>
              <a:t> </a:t>
            </a:r>
            <a:r>
              <a:rPr lang="en-US" dirty="0" err="1" smtClean="0">
                <a:latin typeface="Times New Roman Mon" pitchFamily="18" charset="0"/>
                <a:cs typeface="Arial" pitchFamily="34" charset="0"/>
              </a:rPr>
              <a:t>сэтгэлгээгээр</a:t>
            </a:r>
            <a:r>
              <a:rPr lang="en-US" dirty="0" smtClean="0">
                <a:latin typeface="Times New Roman Mon" pitchFamily="18" charset="0"/>
                <a:cs typeface="Arial" pitchFamily="34" charset="0"/>
              </a:rPr>
              <a:t> </a:t>
            </a:r>
            <a:r>
              <a:rPr lang="en-US" dirty="0" err="1" smtClean="0">
                <a:latin typeface="Times New Roman Mon" pitchFamily="18" charset="0"/>
                <a:cs typeface="Arial" pitchFamily="34" charset="0"/>
              </a:rPr>
              <a:t>ажиллах</a:t>
            </a:r>
            <a:r>
              <a:rPr lang="en-US" dirty="0" smtClean="0">
                <a:latin typeface="Times New Roman Mon" pitchFamily="18" charset="0"/>
                <a:cs typeface="Arial" pitchFamily="34" charset="0"/>
              </a:rPr>
              <a:t> </a:t>
            </a:r>
            <a:r>
              <a:rPr lang="en-US" dirty="0" err="1" smtClean="0">
                <a:latin typeface="Times New Roman Mon" pitchFamily="18" charset="0"/>
                <a:cs typeface="Arial" pitchFamily="34" charset="0"/>
              </a:rPr>
              <a:t>шаардлагатайг</a:t>
            </a:r>
            <a:r>
              <a:rPr lang="en-US" dirty="0" smtClean="0">
                <a:latin typeface="Times New Roman Mon" pitchFamily="18" charset="0"/>
                <a:cs typeface="Arial" pitchFamily="34" charset="0"/>
              </a:rPr>
              <a:t> </a:t>
            </a:r>
            <a:r>
              <a:rPr lang="en-US" dirty="0" err="1" smtClean="0">
                <a:latin typeface="Times New Roman Mon" pitchFamily="18" charset="0"/>
                <a:cs typeface="Arial" pitchFamily="34" charset="0"/>
              </a:rPr>
              <a:t>харуулж</a:t>
            </a:r>
            <a:r>
              <a:rPr lang="en-US" dirty="0" smtClean="0">
                <a:latin typeface="Times New Roman Mon" pitchFamily="18" charset="0"/>
                <a:cs typeface="Arial" pitchFamily="34" charset="0"/>
              </a:rPr>
              <a:t> </a:t>
            </a:r>
            <a:r>
              <a:rPr lang="en-US" dirty="0" err="1" smtClean="0">
                <a:latin typeface="Times New Roman Mon" pitchFamily="18" charset="0"/>
                <a:cs typeface="Arial" pitchFamily="34" charset="0"/>
              </a:rPr>
              <a:t>байна</a:t>
            </a:r>
            <a:r>
              <a:rPr lang="en-US" dirty="0" smtClean="0">
                <a:latin typeface="Times New Roman Mon" pitchFamily="18" charset="0"/>
                <a:cs typeface="Arial" pitchFamily="34" charset="0"/>
              </a:rPr>
              <a:t>. </a:t>
            </a:r>
          </a:p>
          <a:p>
            <a:pPr lvl="0"/>
            <a:r>
              <a:rPr lang="en-US" dirty="0" err="1" smtClean="0">
                <a:latin typeface="Times New Roman Mon" pitchFamily="18" charset="0"/>
                <a:cs typeface="Arial" pitchFamily="34" charset="0"/>
              </a:rPr>
              <a:t>Сургалтын</a:t>
            </a:r>
            <a:r>
              <a:rPr lang="en-US" dirty="0" smtClean="0">
                <a:latin typeface="Times New Roman Mon" pitchFamily="18" charset="0"/>
                <a:cs typeface="Arial" pitchFamily="34" charset="0"/>
              </a:rPr>
              <a:t> </a:t>
            </a:r>
            <a:r>
              <a:rPr lang="en-US" dirty="0" err="1" smtClean="0">
                <a:latin typeface="Times New Roman Mon" pitchFamily="18" charset="0"/>
                <a:cs typeface="Arial" pitchFamily="34" charset="0"/>
              </a:rPr>
              <a:t>үйл</a:t>
            </a:r>
            <a:r>
              <a:rPr lang="en-US" dirty="0" smtClean="0">
                <a:latin typeface="Times New Roman Mon" pitchFamily="18" charset="0"/>
                <a:cs typeface="Arial" pitchFamily="34" charset="0"/>
              </a:rPr>
              <a:t> </a:t>
            </a:r>
            <a:r>
              <a:rPr lang="en-US" dirty="0" err="1" smtClean="0">
                <a:latin typeface="Times New Roman Mon" pitchFamily="18" charset="0"/>
                <a:cs typeface="Arial" pitchFamily="34" charset="0"/>
              </a:rPr>
              <a:t>явц</a:t>
            </a:r>
            <a:r>
              <a:rPr lang="en-US" dirty="0" smtClean="0">
                <a:latin typeface="Times New Roman Mon" pitchFamily="18" charset="0"/>
                <a:cs typeface="Arial" pitchFamily="34" charset="0"/>
              </a:rPr>
              <a:t> </a:t>
            </a:r>
            <a:r>
              <a:rPr lang="en-US" dirty="0" err="1" smtClean="0">
                <a:latin typeface="Times New Roman Mon" pitchFamily="18" charset="0"/>
                <a:cs typeface="Arial" pitchFamily="34" charset="0"/>
              </a:rPr>
              <a:t>зохион</a:t>
            </a:r>
            <a:r>
              <a:rPr lang="en-US" dirty="0" smtClean="0">
                <a:latin typeface="Times New Roman Mon" pitchFamily="18" charset="0"/>
                <a:cs typeface="Arial" pitchFamily="34" charset="0"/>
              </a:rPr>
              <a:t> </a:t>
            </a:r>
            <a:r>
              <a:rPr lang="en-US" dirty="0" err="1" smtClean="0">
                <a:latin typeface="Times New Roman Mon" pitchFamily="18" charset="0"/>
                <a:cs typeface="Arial" pitchFamily="34" charset="0"/>
              </a:rPr>
              <a:t>байгуулалт</a:t>
            </a:r>
            <a:r>
              <a:rPr lang="en-US" dirty="0" smtClean="0">
                <a:latin typeface="Times New Roman Mon" pitchFamily="18" charset="0"/>
                <a:cs typeface="Arial" pitchFamily="34" charset="0"/>
              </a:rPr>
              <a:t> </a:t>
            </a:r>
            <a:r>
              <a:rPr lang="en-US" dirty="0" err="1" smtClean="0">
                <a:latin typeface="Times New Roman Mon" pitchFamily="18" charset="0"/>
                <a:cs typeface="Arial" pitchFamily="34" charset="0"/>
              </a:rPr>
              <a:t>хэлбэрийг</a:t>
            </a:r>
            <a:r>
              <a:rPr lang="en-US" dirty="0" smtClean="0">
                <a:latin typeface="Times New Roman Mon" pitchFamily="18" charset="0"/>
                <a:cs typeface="Arial" pitchFamily="34" charset="0"/>
              </a:rPr>
              <a:t> </a:t>
            </a:r>
            <a:r>
              <a:rPr lang="en-US" dirty="0" err="1" smtClean="0">
                <a:latin typeface="Times New Roman Mon" pitchFamily="18" charset="0"/>
                <a:cs typeface="Arial" pitchFamily="34" charset="0"/>
              </a:rPr>
              <a:t>зөвхөн</a:t>
            </a:r>
            <a:r>
              <a:rPr lang="en-US" dirty="0" smtClean="0">
                <a:latin typeface="Times New Roman Mon" pitchFamily="18" charset="0"/>
                <a:cs typeface="Arial" pitchFamily="34" charset="0"/>
              </a:rPr>
              <a:t> </a:t>
            </a:r>
            <a:r>
              <a:rPr lang="en-US" dirty="0" err="1" smtClean="0">
                <a:latin typeface="Times New Roman Mon" pitchFamily="18" charset="0"/>
                <a:cs typeface="Arial" pitchFamily="34" charset="0"/>
              </a:rPr>
              <a:t>сургалт</a:t>
            </a:r>
            <a:r>
              <a:rPr lang="en-US" dirty="0" smtClean="0">
                <a:latin typeface="Times New Roman Mon" pitchFamily="18" charset="0"/>
                <a:cs typeface="Arial" pitchFamily="34" charset="0"/>
              </a:rPr>
              <a:t> </a:t>
            </a:r>
            <a:r>
              <a:rPr lang="en-US" dirty="0" err="1" smtClean="0">
                <a:latin typeface="Times New Roman Mon" pitchFamily="18" charset="0"/>
                <a:cs typeface="Arial" pitchFamily="34" charset="0"/>
              </a:rPr>
              <a:t>талаас</a:t>
            </a:r>
            <a:r>
              <a:rPr lang="en-US" dirty="0" smtClean="0">
                <a:latin typeface="Times New Roman Mon" pitchFamily="18" charset="0"/>
                <a:cs typeface="Arial" pitchFamily="34" charset="0"/>
              </a:rPr>
              <a:t> </a:t>
            </a:r>
            <a:r>
              <a:rPr lang="en-US" dirty="0" err="1" smtClean="0">
                <a:latin typeface="Times New Roman Mon" pitchFamily="18" charset="0"/>
                <a:cs typeface="Arial" pitchFamily="34" charset="0"/>
              </a:rPr>
              <a:t>нь</a:t>
            </a:r>
            <a:r>
              <a:rPr lang="en-US" dirty="0" smtClean="0">
                <a:latin typeface="Times New Roman Mon" pitchFamily="18" charset="0"/>
                <a:cs typeface="Arial" pitchFamily="34" charset="0"/>
              </a:rPr>
              <a:t> </a:t>
            </a:r>
            <a:r>
              <a:rPr lang="en-US" dirty="0" err="1" smtClean="0">
                <a:latin typeface="Times New Roman Mon" pitchFamily="18" charset="0"/>
                <a:cs typeface="Arial" pitchFamily="34" charset="0"/>
              </a:rPr>
              <a:t>бус</a:t>
            </a:r>
            <a:r>
              <a:rPr lang="en-US" dirty="0" smtClean="0">
                <a:latin typeface="Times New Roman Mon" pitchFamily="18" charset="0"/>
                <a:cs typeface="Arial" pitchFamily="34" charset="0"/>
              </a:rPr>
              <a:t> </a:t>
            </a:r>
            <a:r>
              <a:rPr lang="en-US" dirty="0" err="1" smtClean="0">
                <a:latin typeface="Times New Roman Mon" pitchFamily="18" charset="0"/>
                <a:cs typeface="Arial" pitchFamily="34" charset="0"/>
              </a:rPr>
              <a:t>сурах</a:t>
            </a:r>
            <a:r>
              <a:rPr lang="en-US" dirty="0" smtClean="0">
                <a:latin typeface="Times New Roman Mon" pitchFamily="18" charset="0"/>
                <a:cs typeface="Arial" pitchFamily="34" charset="0"/>
              </a:rPr>
              <a:t> </a:t>
            </a:r>
            <a:r>
              <a:rPr lang="en-US" dirty="0" err="1" smtClean="0">
                <a:latin typeface="Times New Roman Mon" pitchFamily="18" charset="0"/>
                <a:cs typeface="Arial" pitchFamily="34" charset="0"/>
              </a:rPr>
              <a:t>талаас</a:t>
            </a:r>
            <a:r>
              <a:rPr lang="en-US" dirty="0" smtClean="0">
                <a:latin typeface="Times New Roman Mon" pitchFamily="18" charset="0"/>
                <a:cs typeface="Arial" pitchFamily="34" charset="0"/>
              </a:rPr>
              <a:t> </a:t>
            </a:r>
            <a:r>
              <a:rPr lang="en-US" dirty="0" err="1" smtClean="0">
                <a:latin typeface="Times New Roman Mon" pitchFamily="18" charset="0"/>
                <a:cs typeface="Arial" pitchFamily="34" charset="0"/>
              </a:rPr>
              <a:t>нь</a:t>
            </a:r>
            <a:r>
              <a:rPr lang="en-US" dirty="0" smtClean="0">
                <a:latin typeface="Times New Roman Mon" pitchFamily="18" charset="0"/>
                <a:cs typeface="Arial" pitchFamily="34" charset="0"/>
              </a:rPr>
              <a:t> </a:t>
            </a:r>
            <a:r>
              <a:rPr lang="en-US" dirty="0" err="1" smtClean="0">
                <a:latin typeface="Times New Roman Mon" pitchFamily="18" charset="0"/>
                <a:cs typeface="Arial" pitchFamily="34" charset="0"/>
              </a:rPr>
              <a:t>харж</a:t>
            </a:r>
            <a:r>
              <a:rPr lang="en-US" dirty="0" smtClean="0">
                <a:latin typeface="Times New Roman Mon" pitchFamily="18" charset="0"/>
                <a:cs typeface="Arial" pitchFamily="34" charset="0"/>
              </a:rPr>
              <a:t> </a:t>
            </a:r>
            <a:r>
              <a:rPr lang="en-US" dirty="0" err="1" smtClean="0">
                <a:latin typeface="Times New Roman Mon" pitchFamily="18" charset="0"/>
                <a:cs typeface="Arial" pitchFamily="34" charset="0"/>
              </a:rPr>
              <a:t>сурагчдад</a:t>
            </a:r>
            <a:r>
              <a:rPr lang="en-US" dirty="0" smtClean="0">
                <a:latin typeface="Times New Roman Mon" pitchFamily="18" charset="0"/>
                <a:cs typeface="Arial" pitchFamily="34" charset="0"/>
              </a:rPr>
              <a:t> </a:t>
            </a:r>
            <a:r>
              <a:rPr lang="en-US" dirty="0" err="1" smtClean="0">
                <a:latin typeface="Times New Roman Mon" pitchFamily="18" charset="0"/>
                <a:cs typeface="Arial" pitchFamily="34" charset="0"/>
              </a:rPr>
              <a:t>суралцах</a:t>
            </a:r>
            <a:r>
              <a:rPr lang="en-US" dirty="0" smtClean="0">
                <a:latin typeface="Times New Roman Mon" pitchFamily="18" charset="0"/>
                <a:cs typeface="Arial" pitchFamily="34" charset="0"/>
              </a:rPr>
              <a:t> </a:t>
            </a:r>
            <a:r>
              <a:rPr lang="en-US" dirty="0" err="1" smtClean="0">
                <a:latin typeface="Times New Roman Mon" pitchFamily="18" charset="0"/>
                <a:cs typeface="Arial" pitchFamily="34" charset="0"/>
              </a:rPr>
              <a:t>чадвар</a:t>
            </a:r>
            <a:r>
              <a:rPr lang="en-US" dirty="0" smtClean="0">
                <a:latin typeface="Times New Roman Mon" pitchFamily="18" charset="0"/>
                <a:cs typeface="Arial" pitchFamily="34" charset="0"/>
              </a:rPr>
              <a:t> </a:t>
            </a:r>
            <a:r>
              <a:rPr lang="en-US" dirty="0" err="1" smtClean="0">
                <a:latin typeface="Times New Roman Mon" pitchFamily="18" charset="0"/>
                <a:cs typeface="Arial" pitchFamily="34" charset="0"/>
              </a:rPr>
              <a:t>төлөвшүүлэхэд</a:t>
            </a:r>
            <a:r>
              <a:rPr lang="en-US" dirty="0" smtClean="0">
                <a:latin typeface="Times New Roman Mon" pitchFamily="18" charset="0"/>
                <a:cs typeface="Arial" pitchFamily="34" charset="0"/>
              </a:rPr>
              <a:t> “</a:t>
            </a:r>
            <a:r>
              <a:rPr lang="en-US" dirty="0" err="1" smtClean="0">
                <a:latin typeface="Times New Roman Mon" pitchFamily="18" charset="0"/>
                <a:cs typeface="Arial" pitchFamily="34" charset="0"/>
              </a:rPr>
              <a:t>судал</a:t>
            </a:r>
            <a:r>
              <a:rPr lang="mn-MN" dirty="0" smtClean="0">
                <a:latin typeface="Times New Roman Mon" pitchFamily="18" charset="0"/>
                <a:cs typeface="Arial" pitchFamily="34" charset="0"/>
              </a:rPr>
              <a:t>ãàà øèíæèëãýý”</a:t>
            </a:r>
            <a:r>
              <a:rPr lang="en-US" dirty="0" smtClean="0">
                <a:latin typeface="Times New Roman Mon" pitchFamily="18" charset="0"/>
                <a:cs typeface="Arial" pitchFamily="34" charset="0"/>
              </a:rPr>
              <a:t>, “</a:t>
            </a:r>
            <a:r>
              <a:rPr lang="en-US" dirty="0" err="1" smtClean="0">
                <a:latin typeface="Times New Roman Mon" pitchFamily="18" charset="0"/>
                <a:cs typeface="Arial" pitchFamily="34" charset="0"/>
              </a:rPr>
              <a:t>төсөлт</a:t>
            </a:r>
            <a:r>
              <a:rPr lang="en-US" dirty="0" smtClean="0">
                <a:latin typeface="Times New Roman Mon" pitchFamily="18" charset="0"/>
                <a:cs typeface="Arial" pitchFamily="34" charset="0"/>
              </a:rPr>
              <a:t> </a:t>
            </a:r>
            <a:r>
              <a:rPr lang="en-US" dirty="0" err="1" smtClean="0">
                <a:latin typeface="Times New Roman Mon" pitchFamily="18" charset="0"/>
                <a:cs typeface="Arial" pitchFamily="34" charset="0"/>
              </a:rPr>
              <a:t>ажил</a:t>
            </a:r>
            <a:r>
              <a:rPr lang="en-US" dirty="0" smtClean="0">
                <a:latin typeface="Times New Roman Mon" pitchFamily="18" charset="0"/>
                <a:cs typeface="Arial" pitchFamily="34" charset="0"/>
              </a:rPr>
              <a:t>”, ”</a:t>
            </a:r>
            <a:r>
              <a:rPr lang="en-US" dirty="0" err="1" smtClean="0">
                <a:latin typeface="Times New Roman Mon" pitchFamily="18" charset="0"/>
                <a:cs typeface="Arial" pitchFamily="34" charset="0"/>
              </a:rPr>
              <a:t>хэсэгчилсэн</a:t>
            </a:r>
            <a:r>
              <a:rPr lang="en-US" dirty="0" smtClean="0">
                <a:latin typeface="Times New Roman Mon" pitchFamily="18" charset="0"/>
                <a:cs typeface="Arial" pitchFamily="34" charset="0"/>
              </a:rPr>
              <a:t> </a:t>
            </a:r>
            <a:r>
              <a:rPr lang="en-US" dirty="0" err="1" smtClean="0">
                <a:latin typeface="Times New Roman Mon" pitchFamily="18" charset="0"/>
                <a:cs typeface="Arial" pitchFamily="34" charset="0"/>
              </a:rPr>
              <a:t>эрэл</a:t>
            </a:r>
            <a:r>
              <a:rPr lang="en-US" dirty="0" smtClean="0">
                <a:latin typeface="Times New Roman Mon" pitchFamily="18" charset="0"/>
                <a:cs typeface="Arial" pitchFamily="34" charset="0"/>
              </a:rPr>
              <a:t> </a:t>
            </a:r>
            <a:r>
              <a:rPr lang="en-US" dirty="0" err="1" smtClean="0">
                <a:latin typeface="Times New Roman Mon" pitchFamily="18" charset="0"/>
                <a:cs typeface="Arial" pitchFamily="34" charset="0"/>
              </a:rPr>
              <a:t>хайлт</a:t>
            </a:r>
            <a:r>
              <a:rPr lang="en-US" dirty="0" smtClean="0">
                <a:latin typeface="Times New Roman Mon" pitchFamily="18" charset="0"/>
                <a:cs typeface="Arial" pitchFamily="34" charset="0"/>
              </a:rPr>
              <a:t>”-</a:t>
            </a:r>
            <a:r>
              <a:rPr lang="en-US" dirty="0" err="1" smtClean="0">
                <a:latin typeface="Times New Roman Mon" pitchFamily="18" charset="0"/>
                <a:cs typeface="Arial" pitchFamily="34" charset="0"/>
              </a:rPr>
              <a:t>ын</a:t>
            </a:r>
            <a:r>
              <a:rPr lang="en-US" dirty="0" smtClean="0">
                <a:latin typeface="Times New Roman Mon" pitchFamily="18" charset="0"/>
                <a:cs typeface="Arial" pitchFamily="34" charset="0"/>
              </a:rPr>
              <a:t> </a:t>
            </a:r>
            <a:r>
              <a:rPr lang="en-US" dirty="0" err="1" smtClean="0">
                <a:latin typeface="Times New Roman Mon" pitchFamily="18" charset="0"/>
                <a:cs typeface="Arial" pitchFamily="34" charset="0"/>
              </a:rPr>
              <a:t>зэрэг</a:t>
            </a:r>
            <a:r>
              <a:rPr lang="en-US" dirty="0" smtClean="0">
                <a:latin typeface="Times New Roman Mon" pitchFamily="18" charset="0"/>
                <a:cs typeface="Arial" pitchFamily="34" charset="0"/>
              </a:rPr>
              <a:t> </a:t>
            </a:r>
            <a:r>
              <a:rPr lang="en-US" dirty="0" err="1" smtClean="0">
                <a:latin typeface="Times New Roman Mon" pitchFamily="18" charset="0"/>
                <a:cs typeface="Arial" pitchFamily="34" charset="0"/>
              </a:rPr>
              <a:t>аргууд</a:t>
            </a:r>
            <a:r>
              <a:rPr lang="en-US" dirty="0" smtClean="0">
                <a:latin typeface="Times New Roman Mon" pitchFamily="18" charset="0"/>
                <a:cs typeface="Arial" pitchFamily="34" charset="0"/>
              </a:rPr>
              <a:t> </a:t>
            </a:r>
            <a:r>
              <a:rPr lang="en-US" dirty="0" err="1" smtClean="0">
                <a:latin typeface="Times New Roman Mon" pitchFamily="18" charset="0"/>
                <a:cs typeface="Arial" pitchFamily="34" charset="0"/>
              </a:rPr>
              <a:t>ихээхэн</a:t>
            </a:r>
            <a:r>
              <a:rPr lang="en-US" dirty="0" smtClean="0">
                <a:latin typeface="Times New Roman Mon" pitchFamily="18" charset="0"/>
                <a:cs typeface="Arial" pitchFamily="34" charset="0"/>
              </a:rPr>
              <a:t> </a:t>
            </a:r>
            <a:r>
              <a:rPr lang="en-US" dirty="0" err="1" smtClean="0">
                <a:latin typeface="Times New Roman Mon" pitchFamily="18" charset="0"/>
                <a:cs typeface="Arial" pitchFamily="34" charset="0"/>
              </a:rPr>
              <a:t>ач</a:t>
            </a:r>
            <a:r>
              <a:rPr lang="en-US" dirty="0" smtClean="0">
                <a:latin typeface="Times New Roman Mon" pitchFamily="18" charset="0"/>
                <a:cs typeface="Arial" pitchFamily="34" charset="0"/>
              </a:rPr>
              <a:t> </a:t>
            </a:r>
            <a:r>
              <a:rPr lang="en-US" dirty="0" err="1" smtClean="0">
                <a:latin typeface="Times New Roman Mon" pitchFamily="18" charset="0"/>
                <a:cs typeface="Arial" pitchFamily="34" charset="0"/>
              </a:rPr>
              <a:t>холбогдолтой</a:t>
            </a:r>
            <a:r>
              <a:rPr lang="en-US" dirty="0" smtClean="0">
                <a:latin typeface="Times New Roman Mon" pitchFamily="18" charset="0"/>
                <a:cs typeface="Arial" pitchFamily="34" charset="0"/>
              </a:rPr>
              <a:t> </a:t>
            </a:r>
            <a:r>
              <a:rPr lang="en-US" dirty="0" err="1" smtClean="0">
                <a:latin typeface="Times New Roman Mon" pitchFamily="18" charset="0"/>
                <a:cs typeface="Arial" pitchFamily="34" charset="0"/>
              </a:rPr>
              <a:t>болох</a:t>
            </a:r>
            <a:r>
              <a:rPr lang="en-US" dirty="0" smtClean="0">
                <a:latin typeface="Times New Roman Mon" pitchFamily="18" charset="0"/>
                <a:cs typeface="Arial" pitchFamily="34" charset="0"/>
              </a:rPr>
              <a:t> </a:t>
            </a:r>
            <a:r>
              <a:rPr lang="en-US" dirty="0" err="1" smtClean="0">
                <a:latin typeface="Times New Roman Mon" pitchFamily="18" charset="0"/>
                <a:cs typeface="Arial" pitchFamily="34" charset="0"/>
              </a:rPr>
              <a:t>нь</a:t>
            </a:r>
            <a:r>
              <a:rPr lang="en-US" dirty="0" smtClean="0">
                <a:latin typeface="Times New Roman Mon" pitchFamily="18" charset="0"/>
                <a:cs typeface="Arial" pitchFamily="34" charset="0"/>
              </a:rPr>
              <a:t> </a:t>
            </a:r>
            <a:r>
              <a:rPr lang="en-US" dirty="0" err="1" smtClean="0">
                <a:latin typeface="Times New Roman Mon" pitchFamily="18" charset="0"/>
                <a:cs typeface="Arial" pitchFamily="34" charset="0"/>
              </a:rPr>
              <a:t>нотлогдож</a:t>
            </a:r>
            <a:r>
              <a:rPr lang="en-US" dirty="0" smtClean="0">
                <a:latin typeface="Times New Roman Mon" pitchFamily="18" charset="0"/>
                <a:cs typeface="Arial" pitchFamily="34" charset="0"/>
              </a:rPr>
              <a:t> </a:t>
            </a:r>
            <a:r>
              <a:rPr lang="en-US" dirty="0" err="1" smtClean="0">
                <a:latin typeface="Times New Roman Mon" pitchFamily="18" charset="0"/>
                <a:cs typeface="Arial" pitchFamily="34" charset="0"/>
              </a:rPr>
              <a:t>байна</a:t>
            </a:r>
            <a:endParaRPr lang="en-US" dirty="0" smtClean="0">
              <a:latin typeface="Times New Roman Mon" pitchFamily="18" charset="0"/>
              <a:cs typeface="Arial" pitchFamily="34" charset="0"/>
            </a:endParaRPr>
          </a:p>
          <a:p>
            <a:pPr lvl="0"/>
            <a:r>
              <a:rPr lang="mn-MN" dirty="0" smtClean="0">
                <a:latin typeface="Times New Roman Mon" pitchFamily="18" charset="0"/>
                <a:cs typeface="Arial" pitchFamily="34" charset="0"/>
              </a:rPr>
              <a:t>“Ñóäàëãàà øèíæèëãýýíèé” àðãàç¿é õýðýãëýí õè÷ýýë ñóðãàëòàà ÿâóóëæ õýâøâýë áèäíèé ñóðãàëò “ äýëõèéí” æèøèãò õ¿ðíý</a:t>
            </a:r>
            <a:endParaRPr lang="en-US" dirty="0" smtClean="0">
              <a:latin typeface="Times New Roman Mon" pitchFamily="18" charset="0"/>
              <a:cs typeface="Arial" pitchFamily="34" charset="0"/>
            </a:endParaRPr>
          </a:p>
          <a:p>
            <a:pPr>
              <a:buNone/>
            </a:pPr>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28600"/>
            <a:ext cx="8229600" cy="5778691"/>
          </a:xfrm>
        </p:spPr>
        <p:txBody>
          <a:bodyPr>
            <a:normAutofit fontScale="92500" lnSpcReduction="20000"/>
          </a:bodyPr>
          <a:lstStyle/>
          <a:p>
            <a:r>
              <a:rPr lang="mn-MN" sz="2800" dirty="0" smtClean="0">
                <a:latin typeface="Arial" pitchFamily="34" charset="0"/>
                <a:cs typeface="Arial" pitchFamily="34" charset="0"/>
              </a:rPr>
              <a:t>.</a:t>
            </a:r>
            <a:r>
              <a:rPr lang="mn-MN" sz="2800" b="1" dirty="0" smtClean="0">
                <a:latin typeface="Arial" pitchFamily="34" charset="0"/>
                <a:cs typeface="Arial" pitchFamily="34" charset="0"/>
              </a:rPr>
              <a:t> </a:t>
            </a:r>
            <a:r>
              <a:rPr lang="mn-MN" sz="2800" b="1" dirty="0" smtClean="0">
                <a:latin typeface="Times New Roman Mon" pitchFamily="18" charset="0"/>
                <a:cs typeface="Arial" pitchFamily="34" charset="0"/>
              </a:rPr>
              <a:t>Õóðààíãóé:</a:t>
            </a:r>
            <a:r>
              <a:rPr lang="mn-MN" sz="2800" dirty="0" smtClean="0">
                <a:latin typeface="Times New Roman Mon" pitchFamily="18" charset="0"/>
                <a:cs typeface="Arial" pitchFamily="34" charset="0"/>
              </a:rPr>
              <a:t> Ñóäàëãàà øèíæèëãýýíèé àðãà íü àñóóäàë øèéäâýðëýõ àðãûí õýö¿¿ áîëîâ÷ õàìãèéí ¿ð ä¿íòýé àðãà þì. .Ýíý àðãà íü ñóðàã÷ áàéãàëü åðòºíöèéí ¿çýãäýë þìñ, íèéãìèéí ¿éëäâýðëýë, õ¿ì¿¿ñèéí ïðàêòèê ¿éë àæèëëàãààã àæèãëàí áàðèìò ìàòåðèàë öóãëóóëàõ òýäãýýðèéã õîîðîíä íü æèøèæ õàðüöóóëàõ,ò¿¿íèéõýý ¿íäñýí äýýð òààìàãëàë, øèíý ñàíàà äýâø¿¿ëæ, óëìààð òóðøèí ñîðèõ çàìààð áàòàëæ íîòëîí, çîõèõ ä¿ãíýëò õèéõ çàìààð ã¿éöýòãýíý.Ñóðãàëòûí ÿâöàä áàãø ñóðàã÷äûã ñóäàëãàà øèíæèëãýýíèé  àðãà áîëîõ òààìàãëàõ øèíý ñàíàà äýâø¿¿ëýõ, àæèãëàõ,õàðüöóóëàõ, ä¿ãíýëò ãàðãàõ çýðýã àðãóóäàä ñóðãàí áèäíèé çîðèîä ÿðèàä áàéãàà “ººðººð íü ìýäëýã á¿òýýëãýõ” þì.</a:t>
            </a:r>
            <a:endParaRPr lang="en-US" sz="2800" dirty="0" smtClean="0">
              <a:latin typeface="Times New Roman Mon" pitchFamily="18" charset="0"/>
              <a:cs typeface="Arial" pitchFamily="34" charset="0"/>
            </a:endParaRPr>
          </a:p>
          <a:p>
            <a:r>
              <a:rPr lang="mn-MN" sz="2800" b="1" dirty="0" smtClean="0">
                <a:latin typeface="Times New Roman Mon" pitchFamily="18" charset="0"/>
                <a:cs typeface="Arial" pitchFamily="34" charset="0"/>
              </a:rPr>
              <a:t>Ò¿ëõ¿¿ð ¿ã:</a:t>
            </a:r>
            <a:r>
              <a:rPr lang="mn-MN" sz="2800" dirty="0" smtClean="0">
                <a:latin typeface="Times New Roman Mon" pitchFamily="18" charset="0"/>
                <a:cs typeface="Arial" pitchFamily="34" charset="0"/>
              </a:rPr>
              <a:t> àñóóäàë øèéäâýðëýõ ñóðãàëò, ñóäàëãàà øèíæèëãýýíèé àðãà, øèéäýõ àñóóäàë, àðãà.</a:t>
            </a:r>
            <a:endParaRPr lang="en-US" sz="2800" dirty="0" smtClean="0">
              <a:latin typeface="Times New Roman Mon" pitchFamily="18" charset="0"/>
              <a:cs typeface="Arial" pitchFamily="34" charset="0"/>
            </a:endParaRPr>
          </a:p>
          <a:p>
            <a:endParaRPr lang="en-US" sz="2800" dirty="0" smtClean="0"/>
          </a:p>
          <a:p>
            <a:endParaRPr lang="en-US" sz="2800"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28600"/>
            <a:ext cx="8229600" cy="5778691"/>
          </a:xfrm>
        </p:spPr>
        <p:txBody>
          <a:bodyPr>
            <a:normAutofit lnSpcReduction="10000"/>
          </a:bodyPr>
          <a:lstStyle/>
          <a:p>
            <a:r>
              <a:rPr lang="en-US" dirty="0" err="1" smtClean="0">
                <a:latin typeface="Arial" pitchFamily="34" charset="0"/>
                <a:cs typeface="Arial" pitchFamily="34" charset="0"/>
              </a:rPr>
              <a:t>Боловсролын</a:t>
            </a:r>
            <a:r>
              <a:rPr lang="en-US" dirty="0" smtClean="0"/>
              <a:t> </a:t>
            </a:r>
            <a:r>
              <a:rPr lang="en-US" dirty="0" err="1" smtClean="0"/>
              <a:t>эрхэм</a:t>
            </a:r>
            <a:r>
              <a:rPr lang="en-US" dirty="0" smtClean="0"/>
              <a:t> </a:t>
            </a:r>
            <a:r>
              <a:rPr lang="en-US" dirty="0" err="1" smtClean="0"/>
              <a:t>зорилготой</a:t>
            </a:r>
            <a:r>
              <a:rPr lang="en-US" dirty="0" smtClean="0"/>
              <a:t> </a:t>
            </a:r>
            <a:r>
              <a:rPr lang="en-US" dirty="0" err="1" smtClean="0"/>
              <a:t>нийцүүлэн</a:t>
            </a:r>
            <a:r>
              <a:rPr lang="en-US" dirty="0" smtClean="0"/>
              <a:t> </a:t>
            </a:r>
            <a:r>
              <a:rPr lang="en-US" dirty="0" err="1" smtClean="0"/>
              <a:t>суралцагчдын</a:t>
            </a:r>
            <a:r>
              <a:rPr lang="mn-MN" dirty="0" smtClean="0"/>
              <a:t> </a:t>
            </a:r>
            <a:r>
              <a:rPr lang="mn-MN" dirty="0" smtClean="0">
                <a:latin typeface="Arial" pitchFamily="34" charset="0"/>
                <a:cs typeface="Arial" pitchFamily="34" charset="0"/>
              </a:rPr>
              <a:t>ñóðàõ</a:t>
            </a:r>
            <a:r>
              <a:rPr lang="en-US" dirty="0" smtClean="0"/>
              <a:t> </a:t>
            </a:r>
            <a:r>
              <a:rPr lang="en-US" dirty="0" err="1" smtClean="0"/>
              <a:t>сонирхол</a:t>
            </a:r>
            <a:r>
              <a:rPr lang="en-US" dirty="0" smtClean="0"/>
              <a:t> </a:t>
            </a:r>
            <a:r>
              <a:rPr lang="en-US" dirty="0" err="1" smtClean="0"/>
              <a:t>хэрэгцээ</a:t>
            </a:r>
            <a:r>
              <a:rPr lang="en-US" dirty="0" smtClean="0"/>
              <a:t> </a:t>
            </a:r>
            <a:r>
              <a:rPr lang="en-US" dirty="0" err="1" smtClean="0"/>
              <a:t>тэдний</a:t>
            </a:r>
            <a:r>
              <a:rPr lang="en-US" dirty="0" smtClean="0"/>
              <a:t> </a:t>
            </a:r>
            <a:r>
              <a:rPr lang="en-US" dirty="0" err="1" smtClean="0"/>
              <a:t>амьдрал</a:t>
            </a:r>
            <a:r>
              <a:rPr lang="en-US" dirty="0" smtClean="0"/>
              <a:t> </a:t>
            </a:r>
            <a:r>
              <a:rPr lang="en-US" dirty="0" err="1" smtClean="0"/>
              <a:t>хөдөлмөрт</a:t>
            </a:r>
            <a:r>
              <a:rPr lang="en-US" dirty="0" smtClean="0"/>
              <a:t> </a:t>
            </a:r>
            <a:r>
              <a:rPr lang="en-US" dirty="0" err="1" smtClean="0"/>
              <a:t>нь</a:t>
            </a:r>
            <a:r>
              <a:rPr lang="en-US" dirty="0" smtClean="0"/>
              <a:t> </a:t>
            </a:r>
            <a:r>
              <a:rPr lang="en-US" dirty="0" err="1" smtClean="0"/>
              <a:t>хэрэгтэй</a:t>
            </a:r>
            <a:r>
              <a:rPr lang="en-US" dirty="0" smtClean="0"/>
              <a:t> </a:t>
            </a:r>
            <a:r>
              <a:rPr lang="en-US" dirty="0" err="1" smtClean="0"/>
              <a:t>шинэ</a:t>
            </a:r>
            <a:r>
              <a:rPr lang="en-US" dirty="0" smtClean="0"/>
              <a:t> </a:t>
            </a:r>
            <a:r>
              <a:rPr lang="en-US" dirty="0" err="1" smtClean="0"/>
              <a:t>мэдлэг</a:t>
            </a:r>
            <a:r>
              <a:rPr lang="en-US" dirty="0" smtClean="0"/>
              <a:t> </a:t>
            </a:r>
            <a:r>
              <a:rPr lang="en-US" dirty="0" err="1" smtClean="0"/>
              <a:t>бүтээхэд</a:t>
            </a:r>
            <a:r>
              <a:rPr lang="en-US" dirty="0" smtClean="0"/>
              <a:t> </a:t>
            </a:r>
            <a:r>
              <a:rPr lang="en-US" dirty="0" err="1" smtClean="0"/>
              <a:t>нь</a:t>
            </a:r>
            <a:r>
              <a:rPr lang="en-US" dirty="0" smtClean="0"/>
              <a:t> </a:t>
            </a:r>
            <a:r>
              <a:rPr lang="en-US" dirty="0" err="1" smtClean="0"/>
              <a:t>үр</a:t>
            </a:r>
            <a:r>
              <a:rPr lang="en-US" dirty="0" smtClean="0"/>
              <a:t> </a:t>
            </a:r>
            <a:r>
              <a:rPr lang="en-US" dirty="0" err="1" smtClean="0"/>
              <a:t>дүнтэй</a:t>
            </a:r>
            <a:r>
              <a:rPr lang="en-US" dirty="0" smtClean="0"/>
              <a:t> </a:t>
            </a:r>
            <a:r>
              <a:rPr lang="en-US" dirty="0" err="1" smtClean="0"/>
              <a:t>байх</a:t>
            </a:r>
            <a:r>
              <a:rPr lang="en-US" dirty="0" smtClean="0"/>
              <a:t> </a:t>
            </a:r>
            <a:r>
              <a:rPr lang="en-US" dirty="0" err="1" smtClean="0"/>
              <a:t>олон</a:t>
            </a:r>
            <a:r>
              <a:rPr lang="en-US" dirty="0" smtClean="0"/>
              <a:t> </a:t>
            </a:r>
            <a:r>
              <a:rPr lang="en-US" dirty="0" err="1" smtClean="0"/>
              <a:t>хувилбар</a:t>
            </a:r>
            <a:r>
              <a:rPr lang="en-US" dirty="0" smtClean="0"/>
              <a:t> </a:t>
            </a:r>
            <a:r>
              <a:rPr lang="en-US" dirty="0" err="1" smtClean="0"/>
              <a:t>бүхий</a:t>
            </a:r>
            <a:r>
              <a:rPr lang="en-US" dirty="0" smtClean="0"/>
              <a:t> </a:t>
            </a:r>
            <a:r>
              <a:rPr lang="en-US" dirty="0" err="1" smtClean="0"/>
              <a:t>арга</a:t>
            </a:r>
            <a:r>
              <a:rPr lang="en-US" dirty="0" smtClean="0"/>
              <a:t> </a:t>
            </a:r>
            <a:r>
              <a:rPr lang="en-US" dirty="0" err="1" smtClean="0"/>
              <a:t>хэлбэртэй</a:t>
            </a:r>
            <a:r>
              <a:rPr lang="en-US" dirty="0" smtClean="0"/>
              <a:t> </a:t>
            </a:r>
            <a:r>
              <a:rPr lang="en-US" dirty="0" err="1" smtClean="0"/>
              <a:t>сургалтыг</a:t>
            </a:r>
            <a:r>
              <a:rPr lang="en-US" dirty="0" smtClean="0"/>
              <a:t> </a:t>
            </a:r>
            <a:r>
              <a:rPr lang="en-US" dirty="0" err="1" smtClean="0"/>
              <a:t>зохион</a:t>
            </a:r>
            <a:r>
              <a:rPr lang="en-US" dirty="0" smtClean="0"/>
              <a:t> </a:t>
            </a:r>
            <a:r>
              <a:rPr lang="en-US" dirty="0" err="1" smtClean="0"/>
              <a:t>байгуулах</a:t>
            </a:r>
            <a:r>
              <a:rPr lang="en-US" dirty="0" smtClean="0"/>
              <a:t> </a:t>
            </a:r>
            <a:r>
              <a:rPr lang="en-US" dirty="0" err="1" smtClean="0"/>
              <a:t>нь</a:t>
            </a:r>
            <a:r>
              <a:rPr lang="en-US" dirty="0" smtClean="0"/>
              <a:t> </a:t>
            </a:r>
            <a:r>
              <a:rPr lang="en-US" dirty="0" err="1" smtClean="0"/>
              <a:t>зайлшгүй</a:t>
            </a:r>
            <a:r>
              <a:rPr lang="en-US" dirty="0" smtClean="0"/>
              <a:t> </a:t>
            </a:r>
            <a:r>
              <a:rPr lang="en-US" dirty="0" err="1" smtClean="0"/>
              <a:t>шаардлагатай</a:t>
            </a:r>
            <a:r>
              <a:rPr lang="mn-MN" dirty="0" smtClean="0"/>
              <a:t> </a:t>
            </a:r>
            <a:r>
              <a:rPr lang="mn-MN" dirty="0" smtClean="0">
                <a:latin typeface="Arial" pitchFamily="34" charset="0"/>
                <a:cs typeface="Arial" pitchFamily="34" charset="0"/>
              </a:rPr>
              <a:t>íü ºíººãèéí ñóðãàëòàíä õàðàãäàæ áàéíà.</a:t>
            </a:r>
            <a:endParaRPr lang="en-US" dirty="0" smtClean="0"/>
          </a:p>
          <a:p>
            <a:r>
              <a:rPr lang="en-US" dirty="0" smtClean="0"/>
              <a:t> </a:t>
            </a:r>
            <a:r>
              <a:rPr lang="en-US" dirty="0" err="1" smtClean="0">
                <a:latin typeface="Times New Roman Mon" pitchFamily="18" charset="0"/>
              </a:rPr>
              <a:t>Үүнтэй</a:t>
            </a:r>
            <a:r>
              <a:rPr lang="en-US" dirty="0" smtClean="0">
                <a:latin typeface="Times New Roman Mon" pitchFamily="18" charset="0"/>
              </a:rPr>
              <a:t> </a:t>
            </a:r>
            <a:r>
              <a:rPr lang="en-US" dirty="0" err="1" smtClean="0">
                <a:latin typeface="Times New Roman Mon" pitchFamily="18" charset="0"/>
              </a:rPr>
              <a:t>холбоотойгоор</a:t>
            </a:r>
            <a:r>
              <a:rPr lang="en-US" dirty="0" smtClean="0">
                <a:latin typeface="Times New Roman Mon" pitchFamily="18" charset="0"/>
              </a:rPr>
              <a:t> </a:t>
            </a:r>
            <a:r>
              <a:rPr lang="en-US" dirty="0" err="1" smtClean="0">
                <a:latin typeface="Times New Roman Mon" pitchFamily="18" charset="0"/>
              </a:rPr>
              <a:t>орчин</a:t>
            </a:r>
            <a:r>
              <a:rPr lang="en-US" dirty="0" smtClean="0">
                <a:latin typeface="Times New Roman Mon" pitchFamily="18" charset="0"/>
              </a:rPr>
              <a:t> </a:t>
            </a:r>
            <a:r>
              <a:rPr lang="en-US" dirty="0" err="1" smtClean="0">
                <a:latin typeface="Times New Roman Mon" pitchFamily="18" charset="0"/>
              </a:rPr>
              <a:t>үеийн</a:t>
            </a:r>
            <a:r>
              <a:rPr lang="en-US" dirty="0" smtClean="0">
                <a:latin typeface="Times New Roman Mon" pitchFamily="18" charset="0"/>
              </a:rPr>
              <a:t> </a:t>
            </a:r>
            <a:r>
              <a:rPr lang="en-US" dirty="0" err="1" smtClean="0">
                <a:latin typeface="Times New Roman Mon" pitchFamily="18" charset="0"/>
              </a:rPr>
              <a:t>сургалтыг</a:t>
            </a:r>
            <a:r>
              <a:rPr lang="en-US" dirty="0" smtClean="0">
                <a:latin typeface="Times New Roman Mon" pitchFamily="18" charset="0"/>
              </a:rPr>
              <a:t> </a:t>
            </a:r>
            <a:r>
              <a:rPr lang="en-US" dirty="0" err="1" smtClean="0">
                <a:latin typeface="Times New Roman Mon" pitchFamily="18" charset="0"/>
              </a:rPr>
              <a:t>зохион</a:t>
            </a:r>
            <a:r>
              <a:rPr lang="en-US" dirty="0" smtClean="0">
                <a:latin typeface="Times New Roman Mon" pitchFamily="18" charset="0"/>
              </a:rPr>
              <a:t> </a:t>
            </a:r>
            <a:r>
              <a:rPr lang="en-US" dirty="0" err="1" smtClean="0">
                <a:latin typeface="Times New Roman Mon" pitchFamily="18" charset="0"/>
              </a:rPr>
              <a:t>байгуулах</a:t>
            </a:r>
            <a:r>
              <a:rPr lang="en-US" dirty="0" smtClean="0">
                <a:latin typeface="Times New Roman Mon" pitchFamily="18" charset="0"/>
              </a:rPr>
              <a:t> </a:t>
            </a:r>
            <a:r>
              <a:rPr lang="en-US" dirty="0" err="1" smtClean="0">
                <a:latin typeface="Times New Roman Mon" pitchFamily="18" charset="0"/>
                <a:cs typeface="Arial" pitchFamily="34" charset="0"/>
              </a:rPr>
              <a:t>аргóóäûã</a:t>
            </a:r>
            <a:r>
              <a:rPr lang="en-US" dirty="0" smtClean="0">
                <a:latin typeface="Times New Roman Mon" pitchFamily="18" charset="0"/>
                <a:cs typeface="Arial" pitchFamily="34" charset="0"/>
              </a:rPr>
              <a:t> </a:t>
            </a:r>
            <a:r>
              <a:rPr lang="en-US" dirty="0" err="1" smtClean="0">
                <a:latin typeface="Times New Roman Mon" pitchFamily="18" charset="0"/>
                <a:cs typeface="Arial" pitchFamily="34" charset="0"/>
              </a:rPr>
              <a:t>хэрхэн</a:t>
            </a:r>
            <a:r>
              <a:rPr lang="en-US" dirty="0" smtClean="0">
                <a:latin typeface="Times New Roman Mon" pitchFamily="18" charset="0"/>
                <a:cs typeface="Arial" pitchFamily="34" charset="0"/>
              </a:rPr>
              <a:t> </a:t>
            </a:r>
            <a:r>
              <a:rPr lang="en-US" dirty="0" err="1" smtClean="0">
                <a:latin typeface="Times New Roman Mon" pitchFamily="18" charset="0"/>
                <a:cs typeface="Arial" pitchFamily="34" charset="0"/>
              </a:rPr>
              <a:t>îíîâ÷òîé</a:t>
            </a:r>
            <a:r>
              <a:rPr lang="en-US" dirty="0" smtClean="0">
                <a:latin typeface="Times New Roman Mon" pitchFamily="18" charset="0"/>
                <a:cs typeface="Arial" pitchFamily="34" charset="0"/>
              </a:rPr>
              <a:t> </a:t>
            </a:r>
            <a:r>
              <a:rPr lang="en-US" dirty="0" err="1" smtClean="0">
                <a:latin typeface="Times New Roman Mon" pitchFamily="18" charset="0"/>
                <a:cs typeface="Arial" pitchFamily="34" charset="0"/>
              </a:rPr>
              <a:t>õýðýãëýæ</a:t>
            </a:r>
            <a:r>
              <a:rPr lang="en-US" dirty="0" smtClean="0">
                <a:latin typeface="Times New Roman Mon" pitchFamily="18" charset="0"/>
                <a:cs typeface="Arial" pitchFamily="34" charset="0"/>
              </a:rPr>
              <a:t>  </a:t>
            </a:r>
            <a:r>
              <a:rPr lang="en-US" dirty="0" err="1" smtClean="0">
                <a:latin typeface="Times New Roman Mon" pitchFamily="18" charset="0"/>
                <a:cs typeface="Arial" pitchFamily="34" charset="0"/>
              </a:rPr>
              <a:t>байгаад</a:t>
            </a:r>
            <a:r>
              <a:rPr lang="en-US" dirty="0" smtClean="0">
                <a:latin typeface="Times New Roman Mon" pitchFamily="18" charset="0"/>
                <a:cs typeface="Arial" pitchFamily="34" charset="0"/>
              </a:rPr>
              <a:t> </a:t>
            </a:r>
            <a:r>
              <a:rPr lang="en-US" dirty="0" err="1" smtClean="0">
                <a:latin typeface="Times New Roman Mon" pitchFamily="18" charset="0"/>
                <a:cs typeface="Arial" pitchFamily="34" charset="0"/>
              </a:rPr>
              <a:t>судалгаа</a:t>
            </a:r>
            <a:r>
              <a:rPr lang="en-US" dirty="0" smtClean="0">
                <a:latin typeface="Times New Roman Mon" pitchFamily="18" charset="0"/>
                <a:cs typeface="Arial" pitchFamily="34" charset="0"/>
              </a:rPr>
              <a:t> </a:t>
            </a:r>
            <a:r>
              <a:rPr lang="en-US" dirty="0" err="1" smtClean="0">
                <a:latin typeface="Times New Roman Mon" pitchFamily="18" charset="0"/>
                <a:cs typeface="Arial" pitchFamily="34" charset="0"/>
              </a:rPr>
              <a:t>хийж</a:t>
            </a:r>
            <a:r>
              <a:rPr lang="mn-MN" dirty="0" smtClean="0">
                <a:latin typeface="Times New Roman Mon" pitchFamily="18" charset="0"/>
                <a:cs typeface="Arial" pitchFamily="34" charset="0"/>
              </a:rPr>
              <a:t>, ìàíàé áàãø íàð</a:t>
            </a:r>
            <a:r>
              <a:rPr lang="en-US" dirty="0" smtClean="0">
                <a:latin typeface="Times New Roman Mon" pitchFamily="18" charset="0"/>
                <a:cs typeface="Arial" pitchFamily="34" charset="0"/>
              </a:rPr>
              <a:t> “</a:t>
            </a:r>
            <a:r>
              <a:rPr lang="mn-MN" dirty="0" smtClean="0">
                <a:latin typeface="Times New Roman Mon" pitchFamily="18" charset="0"/>
                <a:cs typeface="Arial" pitchFamily="34" charset="0"/>
              </a:rPr>
              <a:t>ñóäàëãàà øèíæèëãýýíèé</a:t>
            </a:r>
            <a:r>
              <a:rPr lang="en-US" dirty="0" smtClean="0">
                <a:latin typeface="Times New Roman Mon" pitchFamily="18" charset="0"/>
                <a:cs typeface="Arial" pitchFamily="34" charset="0"/>
              </a:rPr>
              <a:t>” </a:t>
            </a:r>
            <a:r>
              <a:rPr lang="en-US" dirty="0" err="1" smtClean="0">
                <a:latin typeface="Times New Roman Mon" pitchFamily="18" charset="0"/>
                <a:cs typeface="Arial" pitchFamily="34" charset="0"/>
              </a:rPr>
              <a:t>арга</a:t>
            </a:r>
            <a:r>
              <a:rPr lang="en-US" dirty="0" smtClean="0">
                <a:latin typeface="Times New Roman Mon" pitchFamily="18" charset="0"/>
                <a:cs typeface="Arial" pitchFamily="34" charset="0"/>
              </a:rPr>
              <a:t> </a:t>
            </a:r>
            <a:r>
              <a:rPr lang="en-US" dirty="0" err="1" smtClean="0">
                <a:latin typeface="Times New Roman Mon" pitchFamily="18" charset="0"/>
                <a:cs typeface="Arial" pitchFamily="34" charset="0"/>
              </a:rPr>
              <a:t>зүйг</a:t>
            </a:r>
            <a:r>
              <a:rPr lang="en-US" dirty="0" smtClean="0">
                <a:latin typeface="Times New Roman Mon" pitchFamily="18" charset="0"/>
                <a:cs typeface="Arial" pitchFamily="34" charset="0"/>
              </a:rPr>
              <a:t> </a:t>
            </a:r>
            <a:r>
              <a:rPr lang="en-US" dirty="0" err="1" smtClean="0">
                <a:latin typeface="Times New Roman Mon" pitchFamily="18" charset="0"/>
                <a:cs typeface="Arial" pitchFamily="34" charset="0"/>
              </a:rPr>
              <a:t>ñóðãàëòàíä</a:t>
            </a:r>
            <a:r>
              <a:rPr lang="en-US" dirty="0" smtClean="0">
                <a:latin typeface="Times New Roman Mon" pitchFamily="18" charset="0"/>
                <a:cs typeface="Arial" pitchFamily="34" charset="0"/>
              </a:rPr>
              <a:t> </a:t>
            </a:r>
            <a:r>
              <a:rPr lang="en-US" dirty="0" err="1" smtClean="0">
                <a:latin typeface="Times New Roman Mon" pitchFamily="18" charset="0"/>
                <a:cs typeface="Arial" pitchFamily="34" charset="0"/>
              </a:rPr>
              <a:t>õýðõýí</a:t>
            </a:r>
            <a:r>
              <a:rPr lang="en-US" dirty="0" smtClean="0">
                <a:latin typeface="Times New Roman Mon" pitchFamily="18" charset="0"/>
                <a:cs typeface="Arial" pitchFamily="34" charset="0"/>
              </a:rPr>
              <a:t> </a:t>
            </a:r>
            <a:r>
              <a:rPr lang="en-US" dirty="0" err="1" smtClean="0">
                <a:latin typeface="Times New Roman Mon" pitchFamily="18" charset="0"/>
                <a:cs typeface="Arial" pitchFamily="34" charset="0"/>
              </a:rPr>
              <a:t>õýðýãëýæ</a:t>
            </a:r>
            <a:r>
              <a:rPr lang="en-US" dirty="0" smtClean="0">
                <a:latin typeface="Times New Roman Mon" pitchFamily="18" charset="0"/>
                <a:cs typeface="Arial" pitchFamily="34" charset="0"/>
              </a:rPr>
              <a:t> </a:t>
            </a:r>
            <a:r>
              <a:rPr lang="en-US" dirty="0" err="1" smtClean="0">
                <a:latin typeface="Times New Roman Mon" pitchFamily="18" charset="0"/>
                <a:cs typeface="Arial" pitchFamily="34" charset="0"/>
              </a:rPr>
              <a:t>áàéãààã</a:t>
            </a:r>
            <a:r>
              <a:rPr lang="en-US" dirty="0" smtClean="0">
                <a:latin typeface="Times New Roman Mon" pitchFamily="18" charset="0"/>
                <a:cs typeface="Arial" pitchFamily="34" charset="0"/>
              </a:rPr>
              <a:t> </a:t>
            </a:r>
            <a:r>
              <a:rPr lang="en-US" dirty="0" err="1" smtClean="0">
                <a:latin typeface="Times New Roman Mon" pitchFamily="18" charset="0"/>
                <a:cs typeface="Arial" pitchFamily="34" charset="0"/>
              </a:rPr>
              <a:t>èëð</a:t>
            </a:r>
            <a:r>
              <a:rPr lang="en-US" dirty="0" smtClean="0">
                <a:latin typeface="Times New Roman Mon" pitchFamily="18" charset="0"/>
                <a:cs typeface="Arial" pitchFamily="34" charset="0"/>
              </a:rPr>
              <a:t>¿¿</a:t>
            </a:r>
            <a:r>
              <a:rPr lang="en-US" dirty="0" err="1" smtClean="0">
                <a:latin typeface="Times New Roman Mon" pitchFamily="18" charset="0"/>
                <a:cs typeface="Arial" pitchFamily="34" charset="0"/>
              </a:rPr>
              <a:t>ëý</a:t>
            </a:r>
            <a:r>
              <a:rPr lang="mn-MN" dirty="0" smtClean="0">
                <a:latin typeface="Times New Roman Mon" pitchFamily="18" charset="0"/>
                <a:cs typeface="Arial" pitchFamily="34" charset="0"/>
              </a:rPr>
              <a:t>í ¿ð ä¿íã òîäîðõîéëîõ çàéëøã¿é øààðäëàãà ãàð÷ áàéíà.</a:t>
            </a:r>
            <a:endParaRPr lang="en-US" dirty="0" smtClean="0">
              <a:latin typeface="Times New Roman Mon" pitchFamily="18" charset="0"/>
              <a:cs typeface="Arial" pitchFamily="34" charset="0"/>
            </a:endParaRPr>
          </a:p>
          <a:p>
            <a:endParaRPr lang="en-US"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229600" cy="5626291"/>
          </a:xfrm>
        </p:spPr>
        <p:txBody>
          <a:bodyPr/>
          <a:lstStyle/>
          <a:p>
            <a:endParaRPr lang="en-US" dirty="0" smtClean="0">
              <a:latin typeface="Arial" pitchFamily="34" charset="0"/>
              <a:cs typeface="Arial" pitchFamily="34" charset="0"/>
            </a:endParaRPr>
          </a:p>
          <a:p>
            <a:r>
              <a:rPr lang="mn-MN" dirty="0" smtClean="0">
                <a:latin typeface="Times New Roman Mon" pitchFamily="18" charset="0"/>
                <a:cs typeface="Arial" pitchFamily="34" charset="0"/>
              </a:rPr>
              <a:t>Áèä  ñóðãàëòàíäàà àêàäåìèê òàëûã áàðèìòàëñààð áèäíèé ìýäëýã áîëîâñðîë “äýëõèéí” æèøèãò õ¿ðñýí áàéíà.</a:t>
            </a:r>
          </a:p>
          <a:p>
            <a:r>
              <a:rPr lang="mn-MN" dirty="0" smtClean="0">
                <a:latin typeface="Times New Roman Mon" pitchFamily="18" charset="0"/>
                <a:cs typeface="Arial" pitchFamily="34" charset="0"/>
              </a:rPr>
              <a:t>Àìåðèê, ßïîí, Ìîíãîë óëñûí àëü àëèíä àäèëõàí Ìåíäåëååâèéí ¿åëýõ ñèñòåì, Äàðâèíû îíîë, Ïèôàãîðèéí òåîðîìûã ñóäàëíà.</a:t>
            </a:r>
          </a:p>
          <a:p>
            <a:r>
              <a:rPr lang="mn-MN" dirty="0" smtClean="0">
                <a:latin typeface="Times New Roman Mon" pitchFamily="18" charset="0"/>
                <a:cs typeface="Arial" pitchFamily="34" charset="0"/>
              </a:rPr>
              <a:t>Ãýòýë àæèë, àìüäðàëûí ò¿âøèí, õ¿íèé á¿òýýë÷ ÷àäàâõè ÿàãààä  èõ ÿëãààòàé áàéíà âý?</a:t>
            </a:r>
          </a:p>
          <a:p>
            <a:r>
              <a:rPr lang="mn-MN" dirty="0" smtClean="0">
                <a:latin typeface="Times New Roman Mon" pitchFamily="18" charset="0"/>
                <a:cs typeface="Arial" pitchFamily="34" charset="0"/>
              </a:rPr>
              <a:t>Ñóðãàëòûí àãóóëãàò óó?, àðãàç¿éä  ¿¿?</a:t>
            </a:r>
          </a:p>
          <a:p>
            <a:endParaRPr lang="en-US" dirty="0" smtClean="0">
              <a:latin typeface="Arial" pitchFamily="34" charset="0"/>
              <a:cs typeface="Arial" pitchFamily="34" charset="0"/>
            </a:endParaRPr>
          </a:p>
          <a:p>
            <a:endParaRPr lang="en-US" dirty="0" smtClean="0">
              <a:latin typeface="Arial" pitchFamily="34" charset="0"/>
              <a:cs typeface="Arial" pitchFamily="34" charset="0"/>
            </a:endParaRPr>
          </a:p>
          <a:p>
            <a:endParaRPr lang="en-US"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57200"/>
            <a:ext cx="8229600" cy="5550091"/>
          </a:xfrm>
        </p:spPr>
        <p:txBody>
          <a:bodyPr/>
          <a:lstStyle/>
          <a:p>
            <a:r>
              <a:rPr lang="mn-MN" dirty="0" smtClean="0">
                <a:latin typeface="Times New Roman Mon" pitchFamily="18" charset="0"/>
                <a:cs typeface="Arial" pitchFamily="34" charset="0"/>
              </a:rPr>
              <a:t>Àñóóäëûí ãîë ÿëãàà :</a:t>
            </a:r>
          </a:p>
          <a:p>
            <a:r>
              <a:rPr lang="mn-MN" dirty="0" smtClean="0">
                <a:latin typeface="Times New Roman Mon" pitchFamily="18" charset="0"/>
                <a:cs typeface="Arial" pitchFamily="34" charset="0"/>
              </a:rPr>
              <a:t>Áèä ñóðãàëòàíäàà ìýðãýæëèéí äèäàêòèê ¿¿äíýýñ õàíäàæ áàéíà.</a:t>
            </a:r>
          </a:p>
          <a:p>
            <a:r>
              <a:rPr lang="mn-MN" dirty="0" smtClean="0">
                <a:latin typeface="Times New Roman Mon" pitchFamily="18" charset="0"/>
                <a:cs typeface="Arial" pitchFamily="34" charset="0"/>
              </a:rPr>
              <a:t>Äýýðõ óëñ îðíóóäàä ÑÕ ã¿í óõààíû ¿¿äíýýñ õàíäàæ áàéíà.</a:t>
            </a:r>
          </a:p>
          <a:p>
            <a:r>
              <a:rPr lang="mn-MN" dirty="0" smtClean="0">
                <a:latin typeface="Times New Roman Mon" pitchFamily="18" charset="0"/>
                <a:cs typeface="Arial" pitchFamily="34" charset="0"/>
              </a:rPr>
              <a:t>Áèä ìýäëýãèéã ñóðàã÷äàä òóëãàæ ýçýìø¿¿ëæ , òýð ìýäëýã äýýðýý äàõèí äàõèí àæèëëóóëæ  áàéæ ÷àäâàðæèõ àðãàç¿é áîëîâñðóóëñàí áàéíà.</a:t>
            </a:r>
          </a:p>
          <a:p>
            <a:r>
              <a:rPr lang="mn-MN" dirty="0" smtClean="0">
                <a:latin typeface="Times New Roman Mon" pitchFamily="18" charset="0"/>
                <a:cs typeface="Arial" pitchFamily="34" charset="0"/>
              </a:rPr>
              <a:t>Òýäãýýð îðíóóäàä øóóä ÷àäâàð ÷àäàìæààð äàñãàëæèõ ÿâöäàà ìýäëýãýý îëæ ýçýìøèõ íºõöºë á¿ðä¿¿ëñýí àðãàç¿é áîëîâñðóóëàí ñóðãàëòàà ÿâóóëæ áàéíà.</a:t>
            </a:r>
            <a:endParaRPr lang="en-US" dirty="0">
              <a:latin typeface="Times New Roman Mon" pitchFamily="18" charset="0"/>
              <a:cs typeface="Arial" pitchFamily="34"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04800"/>
            <a:ext cx="8229600" cy="5702491"/>
          </a:xfrm>
        </p:spPr>
        <p:txBody>
          <a:bodyPr>
            <a:normAutofit fontScale="92500"/>
          </a:bodyPr>
          <a:lstStyle/>
          <a:p>
            <a:r>
              <a:rPr lang="mn-MN" dirty="0" smtClean="0">
                <a:latin typeface="Times New Roman Mon" pitchFamily="18" charset="0"/>
                <a:cs typeface="Arial" pitchFamily="34" charset="0"/>
              </a:rPr>
              <a:t>Áèä òîäîðõîé ØÓ-íû ñóäëàãäõóóíû àãóóëãà, îðö, ãàðö, îíîëûí ò¿âøèí, ëîãèê äýñ äàðààëàë, òýäãýýðèéí õ¿íä õºíãºí òàëààð ÿðüæ  ò¿¿íèéãýý “ñóðãàëò” ãýæ  á¿õ àíõààðëàà õàíäóóëæ èðëýý.</a:t>
            </a:r>
          </a:p>
          <a:p>
            <a:r>
              <a:rPr lang="mn-MN" dirty="0" smtClean="0">
                <a:latin typeface="Times New Roman Mon" pitchFamily="18" charset="0"/>
                <a:cs typeface="Arial" pitchFamily="34" charset="0"/>
              </a:rPr>
              <a:t>Äýýðõè óëñ îðíóóäàä àñàð ºðãºí óòãààð áóþó ñóáúåêò, îáúåêòòîé õàðèëöàí ¿éë÷ëýõ ¿éë÷ëýë, õàðèëöààã “ ñóðãàëò” ãýæ îéëãîæ ÿâóóëæ èðæýý.</a:t>
            </a:r>
          </a:p>
          <a:p>
            <a:r>
              <a:rPr lang="mn-MN" dirty="0" smtClean="0">
                <a:latin typeface="Times New Roman Mon" pitchFamily="18" charset="0"/>
                <a:cs typeface="Arial" pitchFamily="34" charset="0"/>
              </a:rPr>
              <a:t>Áèä “ìýäëýã” ýçýìø¿¿ëíý, îëãîíî ãýæ ÿðüæ îéëãîæ  ñóðàã÷èä íü çîðèëãîæîîã¿é, ñýäýëæýýã¿é áàéõàä òóëãàæ ñóðãàëòàà çîõèîí áàéãóóëäàã</a:t>
            </a:r>
          </a:p>
          <a:p>
            <a:r>
              <a:rPr lang="mn-MN" dirty="0" smtClean="0">
                <a:latin typeface="Times New Roman Mon" pitchFamily="18" charset="0"/>
                <a:cs typeface="Arial" pitchFamily="34" charset="0"/>
              </a:rPr>
              <a:t>Òýä ìýäëýã ýçýìøèõ, ººðºº îëæ àâàõ íºõöºë ÿðüæ , ñóðãàëòàíäàà õýðýãæ¿¿ëæ áàéíà</a:t>
            </a:r>
            <a:r>
              <a:rPr lang="mn-MN" dirty="0" smtClean="0">
                <a:latin typeface="Arial" pitchFamily="34" charset="0"/>
                <a:cs typeface="Arial" pitchFamily="34" charset="0"/>
              </a:rPr>
              <a:t>.</a:t>
            </a:r>
            <a:endParaRPr lang="en-US"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04800"/>
            <a:ext cx="8229600" cy="5702491"/>
          </a:xfrm>
        </p:spPr>
        <p:txBody>
          <a:bodyPr/>
          <a:lstStyle/>
          <a:p>
            <a:r>
              <a:rPr lang="mn-MN" dirty="0" smtClean="0">
                <a:latin typeface="Times New Roman Mon" pitchFamily="18" charset="0"/>
                <a:cs typeface="Arial" pitchFamily="34" charset="0"/>
              </a:rPr>
              <a:t>Íºõöºë íü çîðèëãîî óÿëäóóëæ ñóðàëöàã÷ ººðºº çîðèëãîî äýâø¿¿ëýí  õýðýãæ¿¿ëæ, ÷àäâàðààð äàñãàëæèõ ÿâöäàà “ ìýäëýãýý” îëæ àâ÷ áàéíà.</a:t>
            </a:r>
          </a:p>
          <a:p>
            <a:endParaRPr lang="mn-MN" dirty="0" smtClean="0">
              <a:latin typeface="Times New Roman Mon" pitchFamily="18" charset="0"/>
              <a:cs typeface="Arial" pitchFamily="34" charset="0"/>
            </a:endParaRPr>
          </a:p>
          <a:p>
            <a:r>
              <a:rPr lang="mn-MN" dirty="0" smtClean="0">
                <a:latin typeface="Times New Roman Mon" pitchFamily="18" charset="0"/>
                <a:cs typeface="Arial" pitchFamily="34" charset="0"/>
              </a:rPr>
              <a:t>Ýíäýýñ ýñðýã áàéð ñóóðü, ýñðýã àæèë àìüäðàë, ýñðýã ýöñèéí ¿ð ä¿í ãàð÷ áàéíà.</a:t>
            </a:r>
          </a:p>
          <a:p>
            <a:endParaRPr lang="mn-MN" dirty="0" smtClean="0">
              <a:latin typeface="Times New Roman Mon" pitchFamily="18" charset="0"/>
              <a:cs typeface="Arial" pitchFamily="34" charset="0"/>
            </a:endParaRPr>
          </a:p>
          <a:p>
            <a:r>
              <a:rPr lang="mn-MN" dirty="0" smtClean="0">
                <a:latin typeface="Times New Roman Mon" pitchFamily="18" charset="0"/>
                <a:cs typeface="Arial" pitchFamily="34" charset="0"/>
              </a:rPr>
              <a:t>Õ¿í òºðºëõòºí àìüäðàõ çîðèëãîî õýðýãæ¿¿ëýõèéí òóëä áèå äààí õºäºëìºðëºíº- õºäºëìºðëºõ ÿâöäàà ìýäëýã îëæ àâíà- òóðøëàãà õóðèìòëóóëíà- òýð ìýäëýã òóðøëàãàà ìàðãààøèéí àæèë àìüäðàëäàà õýðýãëýí ÿâñààð ºíººã õ¿ðñýí.Æèøýý íü: æèìñ ò¿¿õ</a:t>
            </a:r>
            <a:endParaRPr lang="en-US" dirty="0">
              <a:latin typeface="Times New Roman Mon" pitchFamily="18" charset="0"/>
              <a:cs typeface="Arial" pitchFamily="34" charset="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0"/>
            <a:ext cx="8229600" cy="6007291"/>
          </a:xfrm>
        </p:spPr>
        <p:txBody>
          <a:bodyPr>
            <a:normAutofit fontScale="92500"/>
          </a:bodyPr>
          <a:lstStyle/>
          <a:p>
            <a:r>
              <a:rPr lang="mn-MN" dirty="0" smtClean="0">
                <a:latin typeface="Times New Roman Mon" pitchFamily="18" charset="0"/>
                <a:cs typeface="Arial" pitchFamily="34" charset="0"/>
              </a:rPr>
              <a:t>1950-ààä îíä Ïîëüøèéí ýðäýìòýí Îêîíü àñóóäàë øèéäâýðëýõ ñóðãàëòûã  ñàíàà÷ëàí õýðýãæ¿¿ëñýí áàéíà. </a:t>
            </a:r>
          </a:p>
          <a:p>
            <a:endParaRPr lang="mn-MN" dirty="0" smtClean="0">
              <a:latin typeface="Times New Roman Mon" pitchFamily="18" charset="0"/>
              <a:cs typeface="Arial" pitchFamily="34" charset="0"/>
            </a:endParaRPr>
          </a:p>
          <a:p>
            <a:r>
              <a:rPr lang="mn-MN" dirty="0" smtClean="0">
                <a:latin typeface="Times New Roman Mon" pitchFamily="18" charset="0"/>
                <a:cs typeface="Arial" pitchFamily="34" charset="0"/>
              </a:rPr>
              <a:t>Îêîíû àíõ äýâø¿¿ëñýí áîäëîãûã  àâ÷ ¿çüå</a:t>
            </a:r>
          </a:p>
          <a:p>
            <a:r>
              <a:rPr lang="mn-MN" b="1" dirty="0" smtClean="0">
                <a:latin typeface="Times New Roman Mon" pitchFamily="18" charset="0"/>
                <a:cs typeface="Arial" pitchFamily="34" charset="0"/>
              </a:rPr>
              <a:t>6</a:t>
            </a:r>
            <a:r>
              <a:rPr lang="en-US" b="1" dirty="0" smtClean="0">
                <a:latin typeface="Times New Roman Mon" pitchFamily="18" charset="0"/>
                <a:cs typeface="Arial" pitchFamily="34" charset="0"/>
              </a:rPr>
              <a:t>+5 * 8= 88 </a:t>
            </a:r>
            <a:r>
              <a:rPr lang="mn-MN" b="1" dirty="0" smtClean="0">
                <a:latin typeface="Times New Roman Mon" pitchFamily="18" charset="0"/>
                <a:cs typeface="Arial" pitchFamily="34" charset="0"/>
              </a:rPr>
              <a:t>  </a:t>
            </a:r>
            <a:r>
              <a:rPr lang="en-US" b="1" dirty="0" smtClean="0">
                <a:latin typeface="Times New Roman Mon" pitchFamily="18" charset="0"/>
                <a:cs typeface="Arial" pitchFamily="34" charset="0"/>
              </a:rPr>
              <a:t> 6+5* 8= 46</a:t>
            </a:r>
            <a:r>
              <a:rPr lang="mn-MN" b="1" dirty="0" smtClean="0">
                <a:latin typeface="Times New Roman Mon" pitchFamily="18" charset="0"/>
                <a:cs typeface="Arial" pitchFamily="34" charset="0"/>
              </a:rPr>
              <a:t>   </a:t>
            </a:r>
            <a:r>
              <a:rPr lang="mn-MN" dirty="0" smtClean="0">
                <a:latin typeface="Times New Roman Mon" pitchFamily="18" charset="0"/>
                <a:cs typeface="Arial" pitchFamily="34" charset="0"/>
              </a:rPr>
              <a:t>íýã áîäëîãî õî¸ð ººð õàðèóòàé áàéäãèéí øàëòãààí þó âý?</a:t>
            </a:r>
          </a:p>
          <a:p>
            <a:endParaRPr lang="mn-MN" dirty="0" smtClean="0">
              <a:latin typeface="Times New Roman Mon" pitchFamily="18" charset="0"/>
              <a:cs typeface="Arial" pitchFamily="34" charset="0"/>
            </a:endParaRPr>
          </a:p>
          <a:p>
            <a:r>
              <a:rPr lang="mn-MN" dirty="0" smtClean="0">
                <a:latin typeface="Times New Roman Mon" pitchFamily="18" charset="0"/>
                <a:cs typeface="Arial" pitchFamily="34" charset="0"/>
              </a:rPr>
              <a:t>Öèôð¿¿ä íü èæèë, ¿éëäýë áàéðøèë íü èæèë, ãýòýë õàðèó íü ººð áàéäãèéí øàëòãààí þó âý?</a:t>
            </a:r>
          </a:p>
          <a:p>
            <a:r>
              <a:rPr lang="mn-MN" dirty="0" smtClean="0">
                <a:latin typeface="Times New Roman Mon" pitchFamily="18" charset="0"/>
                <a:cs typeface="Arial" pitchFamily="34" charset="0"/>
              </a:rPr>
              <a:t>Èéì õîëáîîñûí ¿ð ä¿íä áîäëîãî îáúåêòèâ øèíæýý àëäàí ñóðàã÷èéí óõàìñàðò èäåàë øèíæòýé áîëîí õóâèðàõûã øèéäýõ àñóóäàë ãýíý.Àñóóäëûã øèéäýõ íü áîäëîãûã áîäîõ ÿâäàë þì.</a:t>
            </a:r>
            <a:endParaRPr lang="en-US" dirty="0">
              <a:latin typeface="Times New Roman Mon" pitchFamily="18" charset="0"/>
              <a:cs typeface="Arial" pitchFamily="34" charset="0"/>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229600" cy="5626291"/>
          </a:xfrm>
        </p:spPr>
        <p:txBody>
          <a:bodyPr>
            <a:normAutofit fontScale="92500" lnSpcReduction="10000"/>
          </a:bodyPr>
          <a:lstStyle/>
          <a:p>
            <a:r>
              <a:rPr lang="mn-MN" dirty="0" smtClean="0">
                <a:latin typeface="Times New Roman Mon" pitchFamily="18" charset="0"/>
                <a:cs typeface="Arial" pitchFamily="34" charset="0"/>
              </a:rPr>
              <a:t>Íºõöºë, çîðèëãî, çîðèëò, ä¿ãíýëò ãàðãàõûã ó÷èð øàëòãààíò  ç¿é òîãòîëò äàðààëëààð íü çîõèîí áàéãóóëàõ  íü àðãà þì.</a:t>
            </a:r>
          </a:p>
          <a:p>
            <a:r>
              <a:rPr lang="mn-MN" dirty="0" smtClean="0">
                <a:latin typeface="Times New Roman Mon" pitchFamily="18" charset="0"/>
                <a:cs typeface="Arial" pitchFamily="34" charset="0"/>
              </a:rPr>
              <a:t>Á¿òöèéí ýäãýýð ýëåìåíòèéã áàãòààñàí çîõèîí áàéãóóëàëòûí ýíý õýëáýðèéã </a:t>
            </a:r>
            <a:r>
              <a:rPr lang="mn-MN" i="1" dirty="0" smtClean="0">
                <a:latin typeface="Times New Roman Mon" pitchFamily="18" charset="0"/>
                <a:cs typeface="Arial" pitchFamily="34" charset="0"/>
              </a:rPr>
              <a:t>àñóóäàë øèéäýõ àðãà ãýíý.</a:t>
            </a:r>
          </a:p>
          <a:p>
            <a:r>
              <a:rPr lang="mn-MN" i="1" dirty="0" smtClean="0">
                <a:latin typeface="Times New Roman Mon" pitchFamily="18" charset="0"/>
                <a:cs typeface="Arial" pitchFamily="34" charset="0"/>
              </a:rPr>
              <a:t>Àñóóäàë øèéäýõ ñóðãàëòûã ãóðâàí õýëáýðýýð çîõèîí áàéãóóëíà.</a:t>
            </a:r>
          </a:p>
          <a:p>
            <a:r>
              <a:rPr lang="mn-MN" b="1" i="1" dirty="0" smtClean="0">
                <a:latin typeface="Times New Roman Mon" pitchFamily="18" charset="0"/>
                <a:cs typeface="Arial" pitchFamily="34" charset="0"/>
              </a:rPr>
              <a:t>Ñóäàëãàà-øèíæèëãýýíèé àðãà:</a:t>
            </a:r>
          </a:p>
          <a:p>
            <a:r>
              <a:rPr lang="mn-MN" dirty="0" smtClean="0">
                <a:latin typeface="Times New Roman Mon" pitchFamily="18" charset="0"/>
                <a:cs typeface="Arial" pitchFamily="34" charset="0"/>
              </a:rPr>
              <a:t>Ýíý àðãà íü áàéãàëü,íèéãìèéí  ¿çýãäýë ¿éë ÿâö, õ¿íèé ¿éë àæèëëàãààã àæèãëàí áàðèìò ìàòåðèàë öóãëóóëàí  òààìàãëàë øèíý ñàíàà ãàðãàí æèøèæ õàðüöóóëàõ çàìààð ä¿ãíýëò õèéëãýí óëìààð ººðºº ìýäëýãýý çîõèîìæëîí á¿òýýõýä íü ñóðãàõ àðãàç¿é þì.</a:t>
            </a:r>
          </a:p>
          <a:p>
            <a:endParaRPr lang="en-US" b="1" i="1"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95000" t="-106500" r="5000" b="2065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160</TotalTime>
  <Words>1049</Words>
  <Application>Microsoft Office PowerPoint</Application>
  <PresentationFormat>On-screen Show (4:3)</PresentationFormat>
  <Paragraphs>135</Paragraphs>
  <Slides>16</Slides>
  <Notes>2</Notes>
  <HiddenSlides>0</HiddenSlides>
  <MMClips>0</MMClips>
  <ScaleCrop>false</ScaleCrop>
  <HeadingPairs>
    <vt:vector size="4" baseType="variant">
      <vt:variant>
        <vt:lpstr>Theme</vt:lpstr>
      </vt:variant>
      <vt:variant>
        <vt:i4>1</vt:i4>
      </vt:variant>
      <vt:variant>
        <vt:lpstr>Slide Titles</vt:lpstr>
      </vt:variant>
      <vt:variant>
        <vt:i4>16</vt:i4>
      </vt:variant>
    </vt:vector>
  </HeadingPairs>
  <TitlesOfParts>
    <vt:vector size="17" baseType="lpstr">
      <vt:lpstr>Concourse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acer</dc:creator>
  <cp:lastModifiedBy>atula</cp:lastModifiedBy>
  <cp:revision>27</cp:revision>
  <dcterms:created xsi:type="dcterms:W3CDTF">2012-04-14T21:26:34Z</dcterms:created>
  <dcterms:modified xsi:type="dcterms:W3CDTF">2014-04-22T21:48:16Z</dcterms:modified>
</cp:coreProperties>
</file>