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charts/chart7.xml" ContentType="application/vnd.openxmlformats-officedocument.drawingml.chart+xml"/>
  <Default Extension="xlsx" ContentType="application/vnd.openxmlformats-officedocument.spreadsheetml.sheet"/>
  <Override PartName="/ppt/diagrams/layout1.xml" ContentType="application/vnd.openxmlformats-officedocument.drawingml.diagramLayout+xml"/>
  <Override PartName="/ppt/charts/chart3.xml" ContentType="application/vnd.openxmlformats-officedocument.drawingml.chart+xml"/>
  <Override PartName="/ppt/diagrams/data2.xml" ContentType="application/vnd.openxmlformats-officedocument.drawingml.diagramData+xml"/>
  <Override PartName="/ppt/charts/chart4.xml" ContentType="application/vnd.openxmlformats-officedocument.drawingml.chart+xml"/>
  <Override PartName="/ppt/diagrams/data3.xml" ContentType="application/vnd.openxmlformats-officedocument.drawingml.diagramData+xml"/>
  <Override PartName="/ppt/charts/chart5.xml" ContentType="application/vnd.openxmlformats-officedocument.drawingml.chart+xml"/>
  <Override PartName="/ppt/diagrams/colors5.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5.xml" ContentType="application/vnd.ms-office.drawingml.diagramDrawing+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charts/chart6.xml" ContentType="application/vnd.openxmlformats-officedocument.drawingml.char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99" r:id="rId3"/>
    <p:sldId id="258" r:id="rId4"/>
    <p:sldId id="326" r:id="rId5"/>
    <p:sldId id="327" r:id="rId6"/>
    <p:sldId id="312" r:id="rId7"/>
    <p:sldId id="284" r:id="rId8"/>
    <p:sldId id="289" r:id="rId9"/>
    <p:sldId id="290" r:id="rId10"/>
    <p:sldId id="267" r:id="rId11"/>
    <p:sldId id="268" r:id="rId12"/>
    <p:sldId id="274" r:id="rId13"/>
    <p:sldId id="275" r:id="rId14"/>
    <p:sldId id="278" r:id="rId15"/>
    <p:sldId id="293" r:id="rId16"/>
    <p:sldId id="273" r:id="rId17"/>
    <p:sldId id="281" r:id="rId18"/>
    <p:sldId id="322" r:id="rId19"/>
    <p:sldId id="323" r:id="rId20"/>
    <p:sldId id="314" r:id="rId21"/>
    <p:sldId id="325" r:id="rId22"/>
    <p:sldId id="32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a:srgbClr val="FFFF00"/>
    <a:srgbClr val="00FF00"/>
    <a:srgbClr val="0000FF"/>
    <a:srgbClr val="00CC66"/>
    <a:srgbClr val="800080"/>
    <a:srgbClr val="00CC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220" autoAdjust="0"/>
  </p:normalViewPr>
  <p:slideViewPr>
    <p:cSldViewPr>
      <p:cViewPr>
        <p:scale>
          <a:sx n="60" d="100"/>
          <a:sy n="60" d="100"/>
        </p:scale>
        <p:origin x="-786" y="-318"/>
      </p:cViewPr>
      <p:guideLst>
        <p:guide orient="horz" pos="2160"/>
        <p:guide pos="2880"/>
      </p:guideLst>
    </p:cSldViewPr>
  </p:slideViewPr>
  <p:notesTextViewPr>
    <p:cViewPr>
      <p:scale>
        <a:sx n="1" d="1"/>
        <a:sy n="1" d="1"/>
      </p:scale>
      <p:origin x="0" y="0"/>
    </p:cViewPr>
  </p:notesTextViewPr>
  <p:sorterViewPr>
    <p:cViewPr>
      <p:scale>
        <a:sx n="66" d="100"/>
        <a:sy n="66" d="100"/>
      </p:scale>
      <p:origin x="0" y="49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20"/>
      <c:rotY val="50"/>
      <c:rAngAx val="1"/>
    </c:view3D>
    <c:plotArea>
      <c:layout/>
      <c:bar3DChart>
        <c:barDir val="col"/>
        <c:grouping val="clustered"/>
        <c:ser>
          <c:idx val="0"/>
          <c:order val="0"/>
          <c:tx>
            <c:strRef>
              <c:f>Sheet1!$B$1</c:f>
              <c:strCache>
                <c:ptCount val="1"/>
                <c:pt idx="0">
                  <c:v>Орны тоо   </c:v>
                </c:pt>
              </c:strCache>
            </c:strRef>
          </c:tx>
          <c:spPr>
            <a:solidFill>
              <a:srgbClr val="00FF00"/>
            </a:solidFill>
          </c:spPr>
          <c:dLbls>
            <c:spPr>
              <a:ln>
                <a:noFill/>
              </a:ln>
            </c:spPr>
            <c:txPr>
              <a:bodyPr/>
              <a:lstStyle/>
              <a:p>
                <a:pPr>
                  <a:defRPr b="1"/>
                </a:pPr>
                <a:endParaRPr lang="en-US"/>
              </a:p>
            </c:txPr>
            <c:showVal val="1"/>
          </c:dLbls>
          <c:cat>
            <c:strRef>
              <c:f>Sheet1!$A$2:$A$6</c:f>
              <c:strCache>
                <c:ptCount val="5"/>
                <c:pt idx="0">
                  <c:v>Ази </c:v>
                </c:pt>
                <c:pt idx="1">
                  <c:v>Австрали </c:v>
                </c:pt>
                <c:pt idx="2">
                  <c:v>Африк </c:v>
                </c:pt>
                <c:pt idx="3">
                  <c:v>Европ </c:v>
                </c:pt>
                <c:pt idx="4">
                  <c:v>Латин америк </c:v>
                </c:pt>
              </c:strCache>
            </c:strRef>
          </c:cat>
          <c:val>
            <c:numRef>
              <c:f>Sheet1!$B$2:$B$6</c:f>
              <c:numCache>
                <c:formatCode>General</c:formatCode>
                <c:ptCount val="5"/>
                <c:pt idx="0">
                  <c:v>8</c:v>
                </c:pt>
                <c:pt idx="1">
                  <c:v>2</c:v>
                </c:pt>
                <c:pt idx="2">
                  <c:v>1</c:v>
                </c:pt>
                <c:pt idx="3">
                  <c:v>17</c:v>
                </c:pt>
                <c:pt idx="4">
                  <c:v>7</c:v>
                </c:pt>
              </c:numCache>
            </c:numRef>
          </c:val>
        </c:ser>
        <c:ser>
          <c:idx val="1"/>
          <c:order val="1"/>
          <c:tx>
            <c:strRef>
              <c:f>Sheet1!$C$1</c:f>
              <c:strCache>
                <c:ptCount val="1"/>
                <c:pt idx="0">
                  <c:v>% </c:v>
                </c:pt>
              </c:strCache>
            </c:strRef>
          </c:tx>
          <c:dLbls>
            <c:dLbl>
              <c:idx val="0"/>
              <c:layout>
                <c:manualLayout>
                  <c:x val="1.6081869493729653E-2"/>
                  <c:y val="-7.2463768115942143E-3"/>
                </c:manualLayout>
              </c:layout>
              <c:showVal val="1"/>
            </c:dLbl>
            <c:dLbl>
              <c:idx val="1"/>
              <c:layout>
                <c:manualLayout>
                  <c:x val="2.4853798308491201E-2"/>
                  <c:y val="0"/>
                </c:manualLayout>
              </c:layout>
              <c:showVal val="1"/>
            </c:dLbl>
            <c:dLbl>
              <c:idx val="2"/>
              <c:layout>
                <c:manualLayout>
                  <c:x val="2.4853798308491243E-2"/>
                  <c:y val="-2.4154589371980662E-3"/>
                </c:manualLayout>
              </c:layout>
              <c:showVal val="1"/>
            </c:dLbl>
            <c:dLbl>
              <c:idx val="3"/>
              <c:layout>
                <c:manualLayout>
                  <c:x val="1.6081869493729653E-2"/>
                  <c:y val="-1.6908212560386479E-2"/>
                </c:manualLayout>
              </c:layout>
              <c:showVal val="1"/>
            </c:dLbl>
            <c:dLbl>
              <c:idx val="4"/>
              <c:layout>
                <c:manualLayout>
                  <c:x val="1.6081869493729653E-2"/>
                  <c:y val="2.4154589371981087E-3"/>
                </c:manualLayout>
              </c:layout>
              <c:showVal val="1"/>
            </c:dLbl>
            <c:txPr>
              <a:bodyPr/>
              <a:lstStyle/>
              <a:p>
                <a:pPr>
                  <a:defRPr b="1"/>
                </a:pPr>
                <a:endParaRPr lang="en-US"/>
              </a:p>
            </c:txPr>
            <c:showVal val="1"/>
          </c:dLbls>
          <c:cat>
            <c:strRef>
              <c:f>Sheet1!$A$2:$A$6</c:f>
              <c:strCache>
                <c:ptCount val="5"/>
                <c:pt idx="0">
                  <c:v>Ази </c:v>
                </c:pt>
                <c:pt idx="1">
                  <c:v>Австрали </c:v>
                </c:pt>
                <c:pt idx="2">
                  <c:v>Африк </c:v>
                </c:pt>
                <c:pt idx="3">
                  <c:v>Европ </c:v>
                </c:pt>
                <c:pt idx="4">
                  <c:v>Латин америк </c:v>
                </c:pt>
              </c:strCache>
            </c:strRef>
          </c:cat>
          <c:val>
            <c:numRef>
              <c:f>Sheet1!$C$2:$C$6</c:f>
              <c:numCache>
                <c:formatCode>General</c:formatCode>
                <c:ptCount val="5"/>
                <c:pt idx="0">
                  <c:v>21.6</c:v>
                </c:pt>
                <c:pt idx="1">
                  <c:v>5.4</c:v>
                </c:pt>
                <c:pt idx="2">
                  <c:v>2.7</c:v>
                </c:pt>
                <c:pt idx="3">
                  <c:v>45.9</c:v>
                </c:pt>
                <c:pt idx="4">
                  <c:v>18.899999999999999</c:v>
                </c:pt>
              </c:numCache>
            </c:numRef>
          </c:val>
        </c:ser>
        <c:dLbls>
          <c:showVal val="1"/>
        </c:dLbls>
        <c:shape val="cylinder"/>
        <c:axId val="98558336"/>
        <c:axId val="98559872"/>
        <c:axId val="0"/>
      </c:bar3DChart>
      <c:catAx>
        <c:axId val="98558336"/>
        <c:scaling>
          <c:orientation val="minMax"/>
        </c:scaling>
        <c:axPos val="b"/>
        <c:tickLblPos val="nextTo"/>
        <c:txPr>
          <a:bodyPr/>
          <a:lstStyle/>
          <a:p>
            <a:pPr>
              <a:defRPr sz="2400" b="1">
                <a:latin typeface="Times New Roman" pitchFamily="18" charset="0"/>
                <a:cs typeface="Times New Roman" pitchFamily="18" charset="0"/>
              </a:defRPr>
            </a:pPr>
            <a:endParaRPr lang="en-US"/>
          </a:p>
        </c:txPr>
        <c:crossAx val="98559872"/>
        <c:crosses val="autoZero"/>
        <c:auto val="1"/>
        <c:lblAlgn val="ctr"/>
        <c:lblOffset val="100"/>
      </c:catAx>
      <c:valAx>
        <c:axId val="98559872"/>
        <c:scaling>
          <c:orientation val="minMax"/>
        </c:scaling>
        <c:axPos val="l"/>
        <c:majorGridlines/>
        <c:numFmt formatCode="General" sourceLinked="1"/>
        <c:tickLblPos val="nextTo"/>
        <c:crossAx val="98558336"/>
        <c:crosses val="autoZero"/>
        <c:crossBetween val="between"/>
      </c:valAx>
    </c:plotArea>
    <c:legend>
      <c:legendPos val="t"/>
      <c:legendEntry>
        <c:idx val="0"/>
        <c:txPr>
          <a:bodyPr/>
          <a:lstStyle/>
          <a:p>
            <a:pPr>
              <a:defRPr sz="2400">
                <a:solidFill>
                  <a:schemeClr val="tx1"/>
                </a:solidFill>
                <a:latin typeface="Times New Roman" pitchFamily="18" charset="0"/>
                <a:cs typeface="Times New Roman" pitchFamily="18" charset="0"/>
              </a:defRPr>
            </a:pPr>
            <a:endParaRPr lang="en-US"/>
          </a:p>
        </c:txPr>
      </c:legendEntry>
      <c:layout/>
      <c:txPr>
        <a:bodyPr/>
        <a:lstStyle/>
        <a:p>
          <a:pPr>
            <a:defRPr sz="2400">
              <a:latin typeface="Times New Roman" pitchFamily="18" charset="0"/>
              <a:cs typeface="Times New Roman" pitchFamily="18" charset="0"/>
            </a:defRPr>
          </a:pPr>
          <a:endParaRPr lang="en-US"/>
        </a:p>
      </c:txPr>
    </c:legend>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rot="0" vert="horz"/>
          <a:lstStyle/>
          <a:p>
            <a:pPr>
              <a:defRPr/>
            </a:pPr>
            <a:r>
              <a:rPr lang="mn-MN" sz="2000" dirty="0" smtClean="0"/>
              <a:t>Тоо </a:t>
            </a:r>
            <a:endParaRPr lang="en-US" sz="2000" dirty="0"/>
          </a:p>
        </c:rich>
      </c:tx>
      <c:layout>
        <c:manualLayout>
          <c:xMode val="edge"/>
          <c:yMode val="edge"/>
          <c:x val="5.0557853997063924E-2"/>
          <c:y val="7.3529411764705885E-2"/>
        </c:manualLayout>
      </c:layout>
      <c:overlay val="1"/>
    </c:title>
    <c:view3D>
      <c:rotX val="20"/>
      <c:rotY val="50"/>
      <c:rAngAx val="1"/>
    </c:view3D>
    <c:plotArea>
      <c:layout/>
      <c:bar3DChart>
        <c:barDir val="col"/>
        <c:grouping val="clustered"/>
        <c:ser>
          <c:idx val="0"/>
          <c:order val="0"/>
          <c:tx>
            <c:strRef>
              <c:f>Sheet1!$B$1</c:f>
              <c:strCache>
                <c:ptCount val="1"/>
                <c:pt idx="0">
                  <c:v>Орон     </c:v>
                </c:pt>
              </c:strCache>
            </c:strRef>
          </c:tx>
          <c:spPr>
            <a:solidFill>
              <a:srgbClr val="00FF00"/>
            </a:solidFill>
          </c:spPr>
          <c:dLbls>
            <c:spPr>
              <a:ln>
                <a:solidFill>
                  <a:schemeClr val="tx1"/>
                </a:solidFill>
              </a:ln>
            </c:spPr>
            <c:txPr>
              <a:bodyPr/>
              <a:lstStyle/>
              <a:p>
                <a:pPr>
                  <a:defRPr b="1"/>
                </a:pPr>
                <a:endParaRPr lang="en-US"/>
              </a:p>
            </c:txPr>
            <c:showVal val="1"/>
          </c:dLbls>
          <c:cat>
            <c:strRef>
              <c:f>Sheet1!$A$2:$A$7</c:f>
              <c:strCache>
                <c:ptCount val="5"/>
                <c:pt idx="0">
                  <c:v>Ази </c:v>
                </c:pt>
                <c:pt idx="1">
                  <c:v>Австрали </c:v>
                </c:pt>
                <c:pt idx="2">
                  <c:v>Африк </c:v>
                </c:pt>
                <c:pt idx="3">
                  <c:v>ЛатинАмерик</c:v>
                </c:pt>
                <c:pt idx="4">
                  <c:v>Европ </c:v>
                </c:pt>
              </c:strCache>
            </c:strRef>
          </c:cat>
          <c:val>
            <c:numRef>
              <c:f>Sheet1!$B$2:$B$7</c:f>
            </c:numRef>
          </c:val>
        </c:ser>
        <c:ser>
          <c:idx val="1"/>
          <c:order val="1"/>
          <c:tx>
            <c:strRef>
              <c:f>Sheet1!$C$1</c:f>
              <c:strCache>
                <c:ptCount val="1"/>
                <c:pt idx="0">
                  <c:v>Эрэгтэй     </c:v>
                </c:pt>
              </c:strCache>
            </c:strRef>
          </c:tx>
          <c:spPr>
            <a:solidFill>
              <a:srgbClr val="FF0000"/>
            </a:solidFill>
          </c:spPr>
          <c:dLbls>
            <c:dLbl>
              <c:idx val="0"/>
              <c:layout>
                <c:manualLayout>
                  <c:x val="1.7543857629523218E-2"/>
                  <c:y val="-5.8333333333333424E-2"/>
                </c:manualLayout>
              </c:layout>
              <c:showVal val="1"/>
            </c:dLbl>
            <c:dLbl>
              <c:idx val="2"/>
              <c:layout>
                <c:manualLayout>
                  <c:x val="1.4619881357936033E-2"/>
                  <c:y val="-4.1666666666666664E-2"/>
                </c:manualLayout>
              </c:layout>
              <c:showVal val="1"/>
            </c:dLbl>
            <c:spPr>
              <a:ln>
                <a:noFill/>
              </a:ln>
            </c:spPr>
            <c:txPr>
              <a:bodyPr/>
              <a:lstStyle/>
              <a:p>
                <a:pPr>
                  <a:defRPr b="1"/>
                </a:pPr>
                <a:endParaRPr lang="en-US"/>
              </a:p>
            </c:txPr>
            <c:showVal val="1"/>
          </c:dLbls>
          <c:cat>
            <c:strRef>
              <c:f>Sheet1!$A$2:$A$7</c:f>
              <c:strCache>
                <c:ptCount val="5"/>
                <c:pt idx="0">
                  <c:v>Ази </c:v>
                </c:pt>
                <c:pt idx="1">
                  <c:v>Австрали </c:v>
                </c:pt>
                <c:pt idx="2">
                  <c:v>Африк </c:v>
                </c:pt>
                <c:pt idx="3">
                  <c:v>ЛатинАмерик</c:v>
                </c:pt>
                <c:pt idx="4">
                  <c:v>Европ </c:v>
                </c:pt>
              </c:strCache>
            </c:strRef>
          </c:cat>
          <c:val>
            <c:numRef>
              <c:f>Sheet1!$C$2:$C$7</c:f>
              <c:numCache>
                <c:formatCode>General</c:formatCode>
                <c:ptCount val="5"/>
                <c:pt idx="0">
                  <c:v>64</c:v>
                </c:pt>
                <c:pt idx="1">
                  <c:v>0</c:v>
                </c:pt>
                <c:pt idx="2">
                  <c:v>2</c:v>
                </c:pt>
                <c:pt idx="3">
                  <c:v>28</c:v>
                </c:pt>
                <c:pt idx="4">
                  <c:v>53</c:v>
                </c:pt>
              </c:numCache>
            </c:numRef>
          </c:val>
        </c:ser>
        <c:ser>
          <c:idx val="2"/>
          <c:order val="2"/>
          <c:tx>
            <c:strRef>
              <c:f>Sheet1!$D$1</c:f>
              <c:strCache>
                <c:ptCount val="1"/>
                <c:pt idx="0">
                  <c:v>Эмэгтэй </c:v>
                </c:pt>
              </c:strCache>
            </c:strRef>
          </c:tx>
          <c:spPr>
            <a:solidFill>
              <a:srgbClr val="0000FF"/>
            </a:solidFill>
          </c:spPr>
          <c:dLbls>
            <c:dLbl>
              <c:idx val="0"/>
              <c:layout>
                <c:manualLayout>
                  <c:x val="1.169590508634882E-2"/>
                  <c:y val="0"/>
                </c:manualLayout>
              </c:layout>
              <c:showVal val="1"/>
            </c:dLbl>
            <c:dLbl>
              <c:idx val="1"/>
              <c:layout>
                <c:manualLayout>
                  <c:x val="1.4718959918145823E-2"/>
                  <c:y val="-1.4052223251505326E-2"/>
                </c:manualLayout>
              </c:layout>
              <c:showVal val="1"/>
            </c:dLbl>
            <c:dLbl>
              <c:idx val="2"/>
              <c:layout>
                <c:manualLayout>
                  <c:x val="1.9005845765316963E-2"/>
                  <c:y val="-3.0555555555555575E-2"/>
                </c:manualLayout>
              </c:layout>
              <c:showVal val="1"/>
            </c:dLbl>
            <c:dLbl>
              <c:idx val="3"/>
              <c:layout>
                <c:manualLayout>
                  <c:x val="5.6497175141242938E-3"/>
                  <c:y val="0"/>
                </c:manualLayout>
              </c:layout>
              <c:showVal val="1"/>
            </c:dLbl>
            <c:spPr>
              <a:ln>
                <a:noFill/>
              </a:ln>
            </c:spPr>
            <c:txPr>
              <a:bodyPr/>
              <a:lstStyle/>
              <a:p>
                <a:pPr>
                  <a:defRPr b="1"/>
                </a:pPr>
                <a:endParaRPr lang="en-US"/>
              </a:p>
            </c:txPr>
            <c:showVal val="1"/>
          </c:dLbls>
          <c:cat>
            <c:strRef>
              <c:f>Sheet1!$A$2:$A$7</c:f>
              <c:strCache>
                <c:ptCount val="5"/>
                <c:pt idx="0">
                  <c:v>Ази </c:v>
                </c:pt>
                <c:pt idx="1">
                  <c:v>Австрали </c:v>
                </c:pt>
                <c:pt idx="2">
                  <c:v>Африк </c:v>
                </c:pt>
                <c:pt idx="3">
                  <c:v>ЛатинАмерик</c:v>
                </c:pt>
                <c:pt idx="4">
                  <c:v>Европ </c:v>
                </c:pt>
              </c:strCache>
            </c:strRef>
          </c:cat>
          <c:val>
            <c:numRef>
              <c:f>Sheet1!$D$2:$D$7</c:f>
              <c:numCache>
                <c:formatCode>General</c:formatCode>
                <c:ptCount val="5"/>
                <c:pt idx="0">
                  <c:v>28</c:v>
                </c:pt>
                <c:pt idx="1">
                  <c:v>9</c:v>
                </c:pt>
                <c:pt idx="2">
                  <c:v>0</c:v>
                </c:pt>
                <c:pt idx="3">
                  <c:v>24</c:v>
                </c:pt>
                <c:pt idx="4">
                  <c:v>109</c:v>
                </c:pt>
              </c:numCache>
            </c:numRef>
          </c:val>
        </c:ser>
        <c:ser>
          <c:idx val="3"/>
          <c:order val="3"/>
          <c:tx>
            <c:strRef>
              <c:f>Sheet1!$E$1</c:f>
              <c:strCache>
                <c:ptCount val="1"/>
                <c:pt idx="0">
                  <c:v>Нийт тамирчид       </c:v>
                </c:pt>
              </c:strCache>
            </c:strRef>
          </c:tx>
          <c:spPr>
            <a:solidFill>
              <a:srgbClr val="00FF00"/>
            </a:solidFill>
          </c:spPr>
          <c:dLbls>
            <c:dLbl>
              <c:idx val="0"/>
              <c:layout>
                <c:manualLayout>
                  <c:x val="1.0233916950555198E-2"/>
                  <c:y val="-1.6666666666666684E-2"/>
                </c:manualLayout>
              </c:layout>
              <c:showVal val="1"/>
            </c:dLbl>
            <c:dLbl>
              <c:idx val="1"/>
              <c:layout>
                <c:manualLayout>
                  <c:x val="1.5165042928955964E-2"/>
                  <c:y val="-1.6503203643662197E-2"/>
                </c:manualLayout>
              </c:layout>
              <c:showVal val="1"/>
            </c:dLbl>
            <c:dLbl>
              <c:idx val="2"/>
              <c:layout>
                <c:manualLayout>
                  <c:x val="2.4853798308491132E-2"/>
                  <c:y val="-4.1666666666666664E-2"/>
                </c:manualLayout>
              </c:layout>
              <c:showVal val="1"/>
            </c:dLbl>
            <c:spPr>
              <a:ln>
                <a:noFill/>
              </a:ln>
            </c:spPr>
            <c:txPr>
              <a:bodyPr/>
              <a:lstStyle/>
              <a:p>
                <a:pPr>
                  <a:defRPr b="1"/>
                </a:pPr>
                <a:endParaRPr lang="en-US"/>
              </a:p>
            </c:txPr>
            <c:showVal val="1"/>
          </c:dLbls>
          <c:cat>
            <c:strRef>
              <c:f>Sheet1!$A$2:$A$7</c:f>
              <c:strCache>
                <c:ptCount val="5"/>
                <c:pt idx="0">
                  <c:v>Ази </c:v>
                </c:pt>
                <c:pt idx="1">
                  <c:v>Австрали </c:v>
                </c:pt>
                <c:pt idx="2">
                  <c:v>Африк </c:v>
                </c:pt>
                <c:pt idx="3">
                  <c:v>ЛатинАмерик</c:v>
                </c:pt>
                <c:pt idx="4">
                  <c:v>Европ </c:v>
                </c:pt>
              </c:strCache>
            </c:strRef>
          </c:cat>
          <c:val>
            <c:numRef>
              <c:f>Sheet1!$E$2:$E$7</c:f>
              <c:numCache>
                <c:formatCode>General</c:formatCode>
                <c:ptCount val="5"/>
                <c:pt idx="0">
                  <c:v>98</c:v>
                </c:pt>
                <c:pt idx="1">
                  <c:v>9</c:v>
                </c:pt>
                <c:pt idx="2">
                  <c:v>2</c:v>
                </c:pt>
                <c:pt idx="3">
                  <c:v>52</c:v>
                </c:pt>
                <c:pt idx="4">
                  <c:v>162</c:v>
                </c:pt>
              </c:numCache>
            </c:numRef>
          </c:val>
        </c:ser>
        <c:dLbls>
          <c:showVal val="1"/>
        </c:dLbls>
        <c:shape val="cylinder"/>
        <c:axId val="97145984"/>
        <c:axId val="97147520"/>
        <c:axId val="0"/>
      </c:bar3DChart>
      <c:catAx>
        <c:axId val="97145984"/>
        <c:scaling>
          <c:orientation val="minMax"/>
        </c:scaling>
        <c:axPos val="b"/>
        <c:tickLblPos val="nextTo"/>
        <c:txPr>
          <a:bodyPr/>
          <a:lstStyle/>
          <a:p>
            <a:pPr>
              <a:defRPr sz="2400" b="1"/>
            </a:pPr>
            <a:endParaRPr lang="en-US"/>
          </a:p>
        </c:txPr>
        <c:crossAx val="97147520"/>
        <c:crosses val="autoZero"/>
        <c:auto val="1"/>
        <c:lblAlgn val="ctr"/>
        <c:lblOffset val="100"/>
      </c:catAx>
      <c:valAx>
        <c:axId val="97147520"/>
        <c:scaling>
          <c:orientation val="minMax"/>
        </c:scaling>
        <c:axPos val="l"/>
        <c:majorGridlines/>
        <c:numFmt formatCode="General" sourceLinked="1"/>
        <c:tickLblPos val="nextTo"/>
        <c:crossAx val="97145984"/>
        <c:crosses val="autoZero"/>
        <c:crossBetween val="between"/>
      </c:valAx>
    </c:plotArea>
    <c:legend>
      <c:legendPos val="t"/>
      <c:layout/>
      <c:txPr>
        <a:bodyPr/>
        <a:lstStyle/>
        <a:p>
          <a:pPr>
            <a:defRPr sz="2400">
              <a:latin typeface="Times New Roman" pitchFamily="18" charset="0"/>
              <a:cs typeface="Times New Roman" pitchFamily="18" charset="0"/>
            </a:defRPr>
          </a:pPr>
          <a:endParaRPr lang="en-US"/>
        </a:p>
      </c:txPr>
    </c:legend>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pie3DChart>
        <c:varyColors val="1"/>
        <c:ser>
          <c:idx val="0"/>
          <c:order val="0"/>
          <c:tx>
            <c:strRef>
              <c:f>Sheet1!$B$1</c:f>
              <c:strCache>
                <c:ptCount val="1"/>
                <c:pt idx="0">
                  <c:v>Series 1</c:v>
                </c:pt>
              </c:strCache>
            </c:strRef>
          </c:tx>
          <c:spPr>
            <a:solidFill>
              <a:srgbClr val="0000FF"/>
            </a:solidFill>
          </c:spPr>
          <c:dPt>
            <c:idx val="0"/>
            <c:spPr>
              <a:solidFill>
                <a:srgbClr val="00FF00"/>
              </a:solidFill>
            </c:spPr>
          </c:dPt>
          <c:dLbls>
            <c:dLbl>
              <c:idx val="0"/>
              <c:layout>
                <c:manualLayout>
                  <c:x val="8.3639545056867923E-2"/>
                  <c:y val="-9.5545713035870547E-2"/>
                </c:manualLayout>
              </c:layout>
              <c:dLblPos val="inEnd"/>
              <c:showVal val="1"/>
            </c:dLbl>
            <c:dLbl>
              <c:idx val="1"/>
              <c:layout>
                <c:manualLayout>
                  <c:x val="-9.8039215686274508E-3"/>
                  <c:y val="-0.14791990066201632"/>
                </c:manualLayout>
              </c:layout>
              <c:dLblPos val="inEnd"/>
              <c:showVal val="1"/>
            </c:dLbl>
            <c:spPr>
              <a:solidFill>
                <a:srgbClr val="FFFF00"/>
              </a:solidFill>
              <a:ln>
                <a:solidFill>
                  <a:schemeClr val="tx1"/>
                </a:solidFill>
              </a:ln>
            </c:spPr>
            <c:txPr>
              <a:bodyPr/>
              <a:lstStyle/>
              <a:p>
                <a:pPr>
                  <a:defRPr b="1"/>
                </a:pPr>
                <a:endParaRPr lang="en-US"/>
              </a:p>
            </c:txPr>
            <c:dLblPos val="inEnd"/>
            <c:showVal val="1"/>
            <c:showLeaderLines val="1"/>
          </c:dLbls>
          <c:cat>
            <c:strRef>
              <c:f>Sheet1!$A$2:$A$3</c:f>
              <c:strCache>
                <c:ptCount val="2"/>
                <c:pt idx="0">
                  <c:v>Ази </c:v>
                </c:pt>
                <c:pt idx="1">
                  <c:v>Европ </c:v>
                </c:pt>
              </c:strCache>
            </c:strRef>
          </c:cat>
          <c:val>
            <c:numRef>
              <c:f>Sheet1!$B$2:$B$3</c:f>
              <c:numCache>
                <c:formatCode>0%</c:formatCode>
                <c:ptCount val="2"/>
                <c:pt idx="0">
                  <c:v>0.13</c:v>
                </c:pt>
                <c:pt idx="1">
                  <c:v>0.87000000000000011</c:v>
                </c:pt>
              </c:numCache>
            </c:numRef>
          </c:val>
        </c:ser>
        <c:ser>
          <c:idx val="1"/>
          <c:order val="1"/>
          <c:tx>
            <c:strRef>
              <c:f>Sheet1!$C$1</c:f>
              <c:strCache>
                <c:ptCount val="1"/>
                <c:pt idx="0">
                  <c:v>fdf</c:v>
                </c:pt>
              </c:strCache>
            </c:strRef>
          </c:tx>
          <c:cat>
            <c:strRef>
              <c:f>Sheet1!$A$2:$A$3</c:f>
              <c:strCache>
                <c:ptCount val="2"/>
                <c:pt idx="0">
                  <c:v>Ази </c:v>
                </c:pt>
                <c:pt idx="1">
                  <c:v>Европ </c:v>
                </c:pt>
              </c:strCache>
            </c:strRef>
          </c:cat>
          <c:val>
            <c:numRef>
              <c:f>Sheet1!$C$2:$C$3</c:f>
              <c:numCache>
                <c:formatCode>General</c:formatCode>
                <c:ptCount val="2"/>
              </c:numCache>
            </c:numRef>
          </c:val>
        </c:ser>
        <c:ser>
          <c:idx val="2"/>
          <c:order val="2"/>
          <c:tx>
            <c:strRef>
              <c:f>Sheet1!$D$1</c:f>
              <c:strCache>
                <c:ptCount val="1"/>
                <c:pt idx="0">
                  <c:v>Series 3</c:v>
                </c:pt>
              </c:strCache>
            </c:strRef>
          </c:tx>
          <c:cat>
            <c:strRef>
              <c:f>Sheet1!$A$2:$A$3</c:f>
              <c:strCache>
                <c:ptCount val="2"/>
                <c:pt idx="0">
                  <c:v>Ази </c:v>
                </c:pt>
                <c:pt idx="1">
                  <c:v>Европ </c:v>
                </c:pt>
              </c:strCache>
            </c:strRef>
          </c:cat>
          <c:val>
            <c:numRef>
              <c:f>Sheet1!$D$2:$D$3</c:f>
              <c:numCache>
                <c:formatCode>General</c:formatCode>
                <c:ptCount val="2"/>
              </c:numCache>
            </c:numRef>
          </c:val>
        </c:ser>
      </c:pie3DChart>
    </c:plotArea>
    <c:legend>
      <c:legendPos val="r"/>
      <c:layout/>
    </c:legend>
    <c:plotVisOnly val="1"/>
    <c:dispBlanksAs val="zero"/>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pie3DChart>
        <c:varyColors val="1"/>
        <c:ser>
          <c:idx val="0"/>
          <c:order val="0"/>
          <c:tx>
            <c:strRef>
              <c:f>Sheet1!$B$1</c:f>
              <c:strCache>
                <c:ptCount val="1"/>
                <c:pt idx="0">
                  <c:v>Series 1</c:v>
                </c:pt>
              </c:strCache>
            </c:strRef>
          </c:tx>
          <c:spPr>
            <a:solidFill>
              <a:srgbClr val="0000FF"/>
            </a:solidFill>
          </c:spPr>
          <c:dPt>
            <c:idx val="0"/>
            <c:spPr>
              <a:solidFill>
                <a:srgbClr val="00FF00"/>
              </a:solidFill>
            </c:spPr>
          </c:dPt>
          <c:dPt>
            <c:idx val="2"/>
            <c:spPr>
              <a:solidFill>
                <a:srgbClr val="FF0000"/>
              </a:solidFill>
            </c:spPr>
          </c:dPt>
          <c:dLbls>
            <c:dLbl>
              <c:idx val="0"/>
              <c:layout>
                <c:manualLayout>
                  <c:x val="5.1879856929648499E-2"/>
                  <c:y val="-0.12332364704411952"/>
                </c:manualLayout>
              </c:layout>
              <c:showPercent val="1"/>
            </c:dLbl>
            <c:dLbl>
              <c:idx val="1"/>
              <c:layout/>
              <c:tx>
                <c:rich>
                  <a:bodyPr/>
                  <a:lstStyle/>
                  <a:p>
                    <a:r>
                      <a:rPr lang="en-US" b="1" dirty="0">
                        <a:solidFill>
                          <a:schemeClr val="bg1"/>
                        </a:solidFill>
                      </a:rPr>
                      <a:t>75%</a:t>
                    </a:r>
                  </a:p>
                </c:rich>
              </c:tx>
              <c:showPercent val="1"/>
            </c:dLbl>
            <c:dLbl>
              <c:idx val="2"/>
              <c:layout>
                <c:manualLayout>
                  <c:x val="-1.5749639750913494E-2"/>
                  <c:y val="-0.14540644919385079"/>
                </c:manualLayout>
              </c:layout>
              <c:showPercent val="1"/>
            </c:dLbl>
            <c:showPercent val="1"/>
          </c:dLbls>
          <c:cat>
            <c:strRef>
              <c:f>Sheet1!$A$2:$A$4</c:f>
              <c:strCache>
                <c:ptCount val="3"/>
                <c:pt idx="0">
                  <c:v>Ази              </c:v>
                </c:pt>
                <c:pt idx="1">
                  <c:v>Европ            </c:v>
                </c:pt>
                <c:pt idx="2">
                  <c:v>Австрали      </c:v>
                </c:pt>
              </c:strCache>
            </c:strRef>
          </c:cat>
          <c:val>
            <c:numRef>
              <c:f>Sheet1!$B$2:$B$4</c:f>
              <c:numCache>
                <c:formatCode>General</c:formatCode>
                <c:ptCount val="3"/>
                <c:pt idx="0">
                  <c:v>1</c:v>
                </c:pt>
                <c:pt idx="1">
                  <c:v>6</c:v>
                </c:pt>
                <c:pt idx="2">
                  <c:v>1</c:v>
                </c:pt>
              </c:numCache>
            </c:numRef>
          </c:val>
        </c:ser>
        <c:ser>
          <c:idx val="1"/>
          <c:order val="1"/>
          <c:tx>
            <c:strRef>
              <c:f>Sheet1!$C$1</c:f>
              <c:strCache>
                <c:ptCount val="1"/>
                <c:pt idx="0">
                  <c:v>Column1</c:v>
                </c:pt>
              </c:strCache>
            </c:strRef>
          </c:tx>
          <c:dLbls>
            <c:showPercent val="1"/>
          </c:dLbls>
          <c:cat>
            <c:strRef>
              <c:f>Sheet1!$A$2:$A$4</c:f>
              <c:strCache>
                <c:ptCount val="3"/>
                <c:pt idx="0">
                  <c:v>Ази              </c:v>
                </c:pt>
                <c:pt idx="1">
                  <c:v>Европ            </c:v>
                </c:pt>
                <c:pt idx="2">
                  <c:v>Австрали      </c:v>
                </c:pt>
              </c:strCache>
            </c:strRef>
          </c:cat>
          <c:val>
            <c:numRef>
              <c:f>Sheet1!$C$2:$C$4</c:f>
              <c:numCache>
                <c:formatCode>General</c:formatCode>
                <c:ptCount val="3"/>
              </c:numCache>
            </c:numRef>
          </c:val>
        </c:ser>
        <c:ser>
          <c:idx val="2"/>
          <c:order val="2"/>
          <c:tx>
            <c:strRef>
              <c:f>Sheet1!$D$1</c:f>
              <c:strCache>
                <c:ptCount val="1"/>
                <c:pt idx="0">
                  <c:v>Series 3</c:v>
                </c:pt>
              </c:strCache>
            </c:strRef>
          </c:tx>
          <c:dLbls>
            <c:showPercent val="1"/>
          </c:dLbls>
          <c:cat>
            <c:strRef>
              <c:f>Sheet1!$A$2:$A$4</c:f>
              <c:strCache>
                <c:ptCount val="3"/>
                <c:pt idx="0">
                  <c:v>Ази              </c:v>
                </c:pt>
                <c:pt idx="1">
                  <c:v>Европ            </c:v>
                </c:pt>
                <c:pt idx="2">
                  <c:v>Австрали      </c:v>
                </c:pt>
              </c:strCache>
            </c:strRef>
          </c:cat>
          <c:val>
            <c:numRef>
              <c:f>Sheet1!$D$2:$D$4</c:f>
              <c:numCache>
                <c:formatCode>General</c:formatCode>
                <c:ptCount val="3"/>
              </c:numCache>
            </c:numRef>
          </c:val>
        </c:ser>
        <c:dLbls>
          <c:showPercent val="1"/>
        </c:dLbls>
      </c:pie3DChart>
    </c:plotArea>
    <c:legend>
      <c:legendPos val="r"/>
      <c:layout/>
    </c:legend>
    <c:plotVisOnly val="1"/>
    <c:dispBlanksAs val="zero"/>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pie3DChart>
        <c:varyColors val="1"/>
        <c:ser>
          <c:idx val="0"/>
          <c:order val="0"/>
          <c:tx>
            <c:strRef>
              <c:f>Sheet1!$B$1</c:f>
              <c:strCache>
                <c:ptCount val="1"/>
                <c:pt idx="0">
                  <c:v>Series 1</c:v>
                </c:pt>
              </c:strCache>
            </c:strRef>
          </c:tx>
          <c:spPr>
            <a:solidFill>
              <a:srgbClr val="0000FF"/>
            </a:solidFill>
          </c:spPr>
          <c:dPt>
            <c:idx val="0"/>
            <c:spPr>
              <a:solidFill>
                <a:srgbClr val="00FF00"/>
              </a:solidFill>
            </c:spPr>
          </c:dPt>
          <c:dLbls>
            <c:dLbl>
              <c:idx val="0"/>
              <c:layout>
                <c:manualLayout>
                  <c:x val="2.447217075806701E-2"/>
                  <c:y val="-0.10105596175478065"/>
                </c:manualLayout>
              </c:layout>
              <c:showPercent val="1"/>
            </c:dLbl>
            <c:dLbl>
              <c:idx val="1"/>
              <c:layout/>
              <c:tx>
                <c:rich>
                  <a:bodyPr/>
                  <a:lstStyle/>
                  <a:p>
                    <a:r>
                      <a:rPr lang="en-US" b="1" dirty="0">
                        <a:solidFill>
                          <a:schemeClr val="bg1"/>
                        </a:solidFill>
                      </a:rPr>
                      <a:t>63%</a:t>
                    </a:r>
                  </a:p>
                </c:rich>
              </c:tx>
              <c:showPercent val="1"/>
            </c:dLbl>
            <c:showPercent val="1"/>
          </c:dLbls>
          <c:cat>
            <c:strRef>
              <c:f>Sheet1!$A$2:$A$3</c:f>
              <c:strCache>
                <c:ptCount val="2"/>
                <c:pt idx="0">
                  <c:v>Ази              </c:v>
                </c:pt>
                <c:pt idx="1">
                  <c:v>Европ            </c:v>
                </c:pt>
              </c:strCache>
            </c:strRef>
          </c:cat>
          <c:val>
            <c:numRef>
              <c:f>Sheet1!$B$2:$B$3</c:f>
              <c:numCache>
                <c:formatCode>General</c:formatCode>
                <c:ptCount val="2"/>
                <c:pt idx="0">
                  <c:v>3</c:v>
                </c:pt>
                <c:pt idx="1">
                  <c:v>5</c:v>
                </c:pt>
              </c:numCache>
            </c:numRef>
          </c:val>
        </c:ser>
        <c:ser>
          <c:idx val="1"/>
          <c:order val="1"/>
          <c:tx>
            <c:strRef>
              <c:f>Sheet1!$C$1</c:f>
              <c:strCache>
                <c:ptCount val="1"/>
                <c:pt idx="0">
                  <c:v>Column1</c:v>
                </c:pt>
              </c:strCache>
            </c:strRef>
          </c:tx>
          <c:dLbls>
            <c:showPercent val="1"/>
          </c:dLbls>
          <c:cat>
            <c:strRef>
              <c:f>Sheet1!$A$2:$A$3</c:f>
              <c:strCache>
                <c:ptCount val="2"/>
                <c:pt idx="0">
                  <c:v>Ази              </c:v>
                </c:pt>
                <c:pt idx="1">
                  <c:v>Европ            </c:v>
                </c:pt>
              </c:strCache>
            </c:strRef>
          </c:cat>
          <c:val>
            <c:numRef>
              <c:f>Sheet1!$C$2:$C$3</c:f>
              <c:numCache>
                <c:formatCode>General</c:formatCode>
                <c:ptCount val="2"/>
              </c:numCache>
            </c:numRef>
          </c:val>
        </c:ser>
        <c:ser>
          <c:idx val="2"/>
          <c:order val="2"/>
          <c:tx>
            <c:strRef>
              <c:f>Sheet1!$D$1</c:f>
              <c:strCache>
                <c:ptCount val="1"/>
                <c:pt idx="0">
                  <c:v>Series 3</c:v>
                </c:pt>
              </c:strCache>
            </c:strRef>
          </c:tx>
          <c:dLbls>
            <c:showPercent val="1"/>
          </c:dLbls>
          <c:cat>
            <c:strRef>
              <c:f>Sheet1!$A$2:$A$3</c:f>
              <c:strCache>
                <c:ptCount val="2"/>
                <c:pt idx="0">
                  <c:v>Ази              </c:v>
                </c:pt>
                <c:pt idx="1">
                  <c:v>Европ            </c:v>
                </c:pt>
              </c:strCache>
            </c:strRef>
          </c:cat>
          <c:val>
            <c:numRef>
              <c:f>Sheet1!$D$2:$D$3</c:f>
              <c:numCache>
                <c:formatCode>General</c:formatCode>
                <c:ptCount val="2"/>
              </c:numCache>
            </c:numRef>
          </c:val>
        </c:ser>
        <c:dLbls>
          <c:showPercent val="1"/>
        </c:dLbls>
      </c:pie3DChart>
    </c:plotArea>
    <c:legend>
      <c:legendPos val="r"/>
      <c:layout/>
    </c:legend>
    <c:plotVisOnly val="1"/>
    <c:dispBlanksAs val="zero"/>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pie3DChart>
        <c:varyColors val="1"/>
        <c:ser>
          <c:idx val="0"/>
          <c:order val="0"/>
          <c:tx>
            <c:strRef>
              <c:f>Sheet1!$B$1</c:f>
              <c:strCache>
                <c:ptCount val="1"/>
                <c:pt idx="0">
                  <c:v>Series 1</c:v>
                </c:pt>
              </c:strCache>
            </c:strRef>
          </c:tx>
          <c:spPr>
            <a:solidFill>
              <a:srgbClr val="0000FF"/>
            </a:solidFill>
          </c:spPr>
          <c:dPt>
            <c:idx val="0"/>
            <c:spPr>
              <a:solidFill>
                <a:srgbClr val="00FF00"/>
              </a:solidFill>
            </c:spPr>
          </c:dPt>
          <c:dPt>
            <c:idx val="2"/>
            <c:spPr>
              <a:solidFill>
                <a:srgbClr val="FF0000"/>
              </a:solidFill>
            </c:spPr>
          </c:dPt>
          <c:dLbls>
            <c:dLbl>
              <c:idx val="0"/>
              <c:spPr/>
              <c:txPr>
                <a:bodyPr/>
                <a:lstStyle/>
                <a:p>
                  <a:pPr>
                    <a:defRPr b="1"/>
                  </a:pPr>
                  <a:endParaRPr lang="en-US"/>
                </a:p>
              </c:txPr>
            </c:dLbl>
            <c:dLbl>
              <c:idx val="1"/>
              <c:layout/>
              <c:tx>
                <c:rich>
                  <a:bodyPr/>
                  <a:lstStyle/>
                  <a:p>
                    <a:r>
                      <a:rPr lang="en-US" b="1" dirty="0">
                        <a:solidFill>
                          <a:schemeClr val="bg1"/>
                        </a:solidFill>
                      </a:rPr>
                      <a:t>37%</a:t>
                    </a:r>
                  </a:p>
                </c:rich>
              </c:tx>
              <c:showPercent val="1"/>
            </c:dLbl>
            <c:showPercent val="1"/>
          </c:dLbls>
          <c:cat>
            <c:strRef>
              <c:f>Sheet1!$A$2:$A$4</c:f>
              <c:strCache>
                <c:ptCount val="3"/>
                <c:pt idx="0">
                  <c:v>Ази              </c:v>
                </c:pt>
                <c:pt idx="1">
                  <c:v>Европ            </c:v>
                </c:pt>
                <c:pt idx="2">
                  <c:v>Латин америк </c:v>
                </c:pt>
              </c:strCache>
            </c:strRef>
          </c:cat>
          <c:val>
            <c:numRef>
              <c:f>Sheet1!$B$2:$B$4</c:f>
              <c:numCache>
                <c:formatCode>General</c:formatCode>
                <c:ptCount val="3"/>
                <c:pt idx="0">
                  <c:v>4</c:v>
                </c:pt>
                <c:pt idx="1">
                  <c:v>3</c:v>
                </c:pt>
                <c:pt idx="2">
                  <c:v>1</c:v>
                </c:pt>
              </c:numCache>
            </c:numRef>
          </c:val>
        </c:ser>
        <c:ser>
          <c:idx val="1"/>
          <c:order val="1"/>
          <c:tx>
            <c:strRef>
              <c:f>Sheet1!$C$1</c:f>
              <c:strCache>
                <c:ptCount val="1"/>
                <c:pt idx="0">
                  <c:v>Column1</c:v>
                </c:pt>
              </c:strCache>
            </c:strRef>
          </c:tx>
          <c:dLbls>
            <c:showPercent val="1"/>
          </c:dLbls>
          <c:cat>
            <c:strRef>
              <c:f>Sheet1!$A$2:$A$4</c:f>
              <c:strCache>
                <c:ptCount val="3"/>
                <c:pt idx="0">
                  <c:v>Ази              </c:v>
                </c:pt>
                <c:pt idx="1">
                  <c:v>Европ            </c:v>
                </c:pt>
                <c:pt idx="2">
                  <c:v>Латин америк </c:v>
                </c:pt>
              </c:strCache>
            </c:strRef>
          </c:cat>
          <c:val>
            <c:numRef>
              <c:f>Sheet1!$C$2:$C$4</c:f>
              <c:numCache>
                <c:formatCode>General</c:formatCode>
                <c:ptCount val="3"/>
              </c:numCache>
            </c:numRef>
          </c:val>
        </c:ser>
        <c:dLbls>
          <c:showPercent val="1"/>
        </c:dLbls>
      </c:pie3DChart>
    </c:plotArea>
    <c:legend>
      <c:legendPos val="r"/>
      <c:layout/>
    </c:legend>
    <c:plotVisOnly val="1"/>
    <c:dispBlanksAs val="zero"/>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perspective val="30"/>
    </c:view3D>
    <c:plotArea>
      <c:layout/>
      <c:pie3DChart>
        <c:varyColors val="1"/>
        <c:ser>
          <c:idx val="0"/>
          <c:order val="0"/>
          <c:tx>
            <c:strRef>
              <c:f>Sheet1!$B$1</c:f>
              <c:strCache>
                <c:ptCount val="1"/>
                <c:pt idx="0">
                  <c:v>Series 1</c:v>
                </c:pt>
              </c:strCache>
            </c:strRef>
          </c:tx>
          <c:spPr>
            <a:solidFill>
              <a:srgbClr val="0000FF"/>
            </a:solidFill>
          </c:spPr>
          <c:dPt>
            <c:idx val="0"/>
            <c:spPr>
              <a:solidFill>
                <a:srgbClr val="00FF00"/>
              </a:solidFill>
            </c:spPr>
          </c:dPt>
          <c:dLbls>
            <c:dLbl>
              <c:idx val="0"/>
              <c:layout>
                <c:manualLayout>
                  <c:x val="1.3743110236220477E-2"/>
                  <c:y val="-0.11307929718826704"/>
                </c:manualLayout>
              </c:layout>
              <c:showPercent val="1"/>
            </c:dLbl>
            <c:dLbl>
              <c:idx val="1"/>
              <c:layout/>
              <c:tx>
                <c:rich>
                  <a:bodyPr/>
                  <a:lstStyle/>
                  <a:p>
                    <a:r>
                      <a:rPr lang="en-US" sz="2000" b="1" dirty="0">
                        <a:solidFill>
                          <a:schemeClr val="bg1"/>
                        </a:solidFill>
                      </a:rPr>
                      <a:t>63%</a:t>
                    </a:r>
                  </a:p>
                </c:rich>
              </c:tx>
              <c:showPercent val="1"/>
            </c:dLbl>
            <c:showPercent val="1"/>
          </c:dLbls>
          <c:cat>
            <c:strRef>
              <c:f>Sheet1!$A$2:$A$3</c:f>
              <c:strCache>
                <c:ptCount val="2"/>
                <c:pt idx="0">
                  <c:v>Ази              </c:v>
                </c:pt>
                <c:pt idx="1">
                  <c:v>Европ            </c:v>
                </c:pt>
              </c:strCache>
            </c:strRef>
          </c:cat>
          <c:val>
            <c:numRef>
              <c:f>Sheet1!$B$2:$B$3</c:f>
              <c:numCache>
                <c:formatCode>General</c:formatCode>
                <c:ptCount val="2"/>
                <c:pt idx="0">
                  <c:v>3</c:v>
                </c:pt>
                <c:pt idx="1">
                  <c:v>5</c:v>
                </c:pt>
              </c:numCache>
            </c:numRef>
          </c:val>
        </c:ser>
        <c:ser>
          <c:idx val="1"/>
          <c:order val="1"/>
          <c:tx>
            <c:strRef>
              <c:f>Sheet1!$C$1</c:f>
              <c:strCache>
                <c:ptCount val="1"/>
                <c:pt idx="0">
                  <c:v>Column1</c:v>
                </c:pt>
              </c:strCache>
            </c:strRef>
          </c:tx>
          <c:dLbls>
            <c:showPercent val="1"/>
          </c:dLbls>
          <c:cat>
            <c:strRef>
              <c:f>Sheet1!$A$2:$A$3</c:f>
              <c:strCache>
                <c:ptCount val="2"/>
                <c:pt idx="0">
                  <c:v>Ази              </c:v>
                </c:pt>
                <c:pt idx="1">
                  <c:v>Европ            </c:v>
                </c:pt>
              </c:strCache>
            </c:strRef>
          </c:cat>
          <c:val>
            <c:numRef>
              <c:f>Sheet1!$C$2:$C$3</c:f>
              <c:numCache>
                <c:formatCode>General</c:formatCode>
                <c:ptCount val="2"/>
              </c:numCache>
            </c:numRef>
          </c:val>
        </c:ser>
        <c:ser>
          <c:idx val="2"/>
          <c:order val="2"/>
          <c:tx>
            <c:strRef>
              <c:f>Sheet1!$D$1</c:f>
              <c:strCache>
                <c:ptCount val="1"/>
                <c:pt idx="0">
                  <c:v>Series 3</c:v>
                </c:pt>
              </c:strCache>
            </c:strRef>
          </c:tx>
          <c:dLbls>
            <c:showPercent val="1"/>
          </c:dLbls>
          <c:cat>
            <c:strRef>
              <c:f>Sheet1!$A$2:$A$3</c:f>
              <c:strCache>
                <c:ptCount val="2"/>
                <c:pt idx="0">
                  <c:v>Ази              </c:v>
                </c:pt>
                <c:pt idx="1">
                  <c:v>Европ            </c:v>
                </c:pt>
              </c:strCache>
            </c:strRef>
          </c:cat>
          <c:val>
            <c:numRef>
              <c:f>Sheet1!$D$2:$D$3</c:f>
              <c:numCache>
                <c:formatCode>General</c:formatCode>
                <c:ptCount val="2"/>
              </c:numCache>
            </c:numRef>
          </c:val>
        </c:ser>
        <c:dLbls>
          <c:showPercent val="1"/>
        </c:dLbls>
      </c:pie3DChart>
    </c:plotArea>
    <c:legend>
      <c:legendPos val="r"/>
      <c:layout/>
    </c:legend>
    <c:plotVisOnly val="1"/>
    <c:dispBlanksAs val="zero"/>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1B150D-3F12-40BA-B974-B85A5DC37F5B}"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5B7FFE93-1CEB-4FBD-B8E9-EE3D95BE4AC3}">
      <dgm:prSet phldrT="[Text]" custT="1"/>
      <dgm:spPr/>
      <dgm:t>
        <a:bodyPr/>
        <a:lstStyle/>
        <a:p>
          <a:pPr algn="l"/>
          <a:r>
            <a:rPr lang="mn-MN" sz="3600" b="1" dirty="0" smtClean="0">
              <a:latin typeface="Times New Roman" pitchFamily="18" charset="0"/>
              <a:cs typeface="Times New Roman" pitchFamily="18" charset="0"/>
            </a:rPr>
            <a:t>Эрэгтэй  ганцаарчилсан төрөлд 4 тивийн 38 тамирчин оролцсон.  </a:t>
          </a:r>
          <a:endParaRPr lang="en-US" sz="3600" b="1" dirty="0">
            <a:latin typeface="Times New Roman" pitchFamily="18" charset="0"/>
            <a:cs typeface="Times New Roman" pitchFamily="18" charset="0"/>
          </a:endParaRPr>
        </a:p>
      </dgm:t>
    </dgm:pt>
    <dgm:pt modelId="{3A489A3C-0AD4-4E61-8613-A352678C9217}" type="parTrans" cxnId="{AFA088FE-4990-4806-AA97-30E385DE7C54}">
      <dgm:prSet/>
      <dgm:spPr/>
      <dgm:t>
        <a:bodyPr/>
        <a:lstStyle/>
        <a:p>
          <a:endParaRPr lang="en-US"/>
        </a:p>
      </dgm:t>
    </dgm:pt>
    <dgm:pt modelId="{41737C96-4294-4529-AC59-8EB5A1B3E163}" type="sibTrans" cxnId="{AFA088FE-4990-4806-AA97-30E385DE7C54}">
      <dgm:prSet/>
      <dgm:spPr/>
      <dgm:t>
        <a:bodyPr/>
        <a:lstStyle/>
        <a:p>
          <a:endParaRPr lang="en-US"/>
        </a:p>
      </dgm:t>
    </dgm:pt>
    <dgm:pt modelId="{0B65F15B-6B47-4FE9-A0A3-D898D368137A}">
      <dgm:prSet phldrT="[Text]"/>
      <dgm:spPr/>
      <dgm:t>
        <a:bodyPr/>
        <a:lstStyle/>
        <a:p>
          <a:r>
            <a:rPr lang="mn-MN" b="1" dirty="0" smtClean="0"/>
            <a:t>Ази </a:t>
          </a:r>
          <a:r>
            <a:rPr lang="mn-MN" b="1" dirty="0" smtClean="0">
              <a:latin typeface="Times New Roman" pitchFamily="18" charset="0"/>
              <a:cs typeface="Times New Roman" pitchFamily="18" charset="0"/>
            </a:rPr>
            <a:t>тивээс</a:t>
          </a:r>
          <a:r>
            <a:rPr lang="mn-MN" b="1" dirty="0" smtClean="0"/>
            <a:t> </a:t>
          </a:r>
        </a:p>
        <a:p>
          <a:r>
            <a:rPr lang="mn-MN" b="1" dirty="0" smtClean="0"/>
            <a:t>11 </a:t>
          </a:r>
          <a:r>
            <a:rPr lang="mn-MN" b="1" dirty="0" smtClean="0">
              <a:latin typeface="Times New Roman" pitchFamily="18" charset="0"/>
              <a:cs typeface="Times New Roman" pitchFamily="18" charset="0"/>
            </a:rPr>
            <a:t>тамир-чин</a:t>
          </a:r>
          <a:endParaRPr lang="en-US" b="1" dirty="0">
            <a:latin typeface="Times New Roman" pitchFamily="18" charset="0"/>
            <a:cs typeface="Times New Roman" pitchFamily="18" charset="0"/>
          </a:endParaRPr>
        </a:p>
      </dgm:t>
    </dgm:pt>
    <dgm:pt modelId="{2E84AB67-540E-4B21-B6EF-94AC12238AD0}" type="parTrans" cxnId="{3D124CF6-4D48-4A76-9117-F8CABB129417}">
      <dgm:prSet/>
      <dgm:spPr/>
      <dgm:t>
        <a:bodyPr/>
        <a:lstStyle/>
        <a:p>
          <a:endParaRPr lang="en-US"/>
        </a:p>
      </dgm:t>
    </dgm:pt>
    <dgm:pt modelId="{26E3A99D-4B70-4BE4-A577-C01C6F3DA93C}" type="sibTrans" cxnId="{3D124CF6-4D48-4A76-9117-F8CABB129417}">
      <dgm:prSet/>
      <dgm:spPr/>
      <dgm:t>
        <a:bodyPr/>
        <a:lstStyle/>
        <a:p>
          <a:endParaRPr lang="en-US"/>
        </a:p>
      </dgm:t>
    </dgm:pt>
    <dgm:pt modelId="{4D898BF3-D88A-4039-BA4E-8A9BF750F1B2}">
      <dgm:prSet phldrT="[Text]"/>
      <dgm:spPr/>
      <dgm:t>
        <a:bodyPr/>
        <a:lstStyle/>
        <a:p>
          <a:r>
            <a:rPr lang="mn-MN" b="1" dirty="0" smtClean="0">
              <a:latin typeface="Times New Roman" pitchFamily="18" charset="0"/>
              <a:cs typeface="Times New Roman" pitchFamily="18" charset="0"/>
            </a:rPr>
            <a:t>Африк тивээс </a:t>
          </a:r>
        </a:p>
        <a:p>
          <a:r>
            <a:rPr lang="mn-MN" b="1" dirty="0" smtClean="0">
              <a:latin typeface="Times New Roman" pitchFamily="18" charset="0"/>
              <a:cs typeface="Times New Roman" pitchFamily="18" charset="0"/>
            </a:rPr>
            <a:t>2 тамир-чин </a:t>
          </a:r>
          <a:endParaRPr lang="en-US" b="1" dirty="0">
            <a:latin typeface="Times New Roman" pitchFamily="18" charset="0"/>
            <a:cs typeface="Times New Roman" pitchFamily="18" charset="0"/>
          </a:endParaRPr>
        </a:p>
      </dgm:t>
    </dgm:pt>
    <dgm:pt modelId="{386D3CF8-6A24-4572-B597-0E495CD30F0B}" type="parTrans" cxnId="{5FCC4BCB-D962-47D0-A564-8CD0643540D2}">
      <dgm:prSet/>
      <dgm:spPr/>
      <dgm:t>
        <a:bodyPr/>
        <a:lstStyle/>
        <a:p>
          <a:endParaRPr lang="en-US"/>
        </a:p>
      </dgm:t>
    </dgm:pt>
    <dgm:pt modelId="{5B7EF8E3-4426-4723-9C72-EBAFEBB461CF}" type="sibTrans" cxnId="{5FCC4BCB-D962-47D0-A564-8CD0643540D2}">
      <dgm:prSet/>
      <dgm:spPr/>
      <dgm:t>
        <a:bodyPr/>
        <a:lstStyle/>
        <a:p>
          <a:endParaRPr lang="en-US"/>
        </a:p>
      </dgm:t>
    </dgm:pt>
    <dgm:pt modelId="{EA57E05C-B4C1-4B88-9684-9DFC0E65A6A9}">
      <dgm:prSet phldrT="[Text]"/>
      <dgm:spPr/>
      <dgm:t>
        <a:bodyPr/>
        <a:lstStyle/>
        <a:p>
          <a:r>
            <a:rPr lang="mn-MN" b="1" dirty="0" smtClean="0">
              <a:latin typeface="Times New Roman" pitchFamily="18" charset="0"/>
              <a:cs typeface="Times New Roman" pitchFamily="18" charset="0"/>
            </a:rPr>
            <a:t>Латин америк тивээс 10 тамир-чин </a:t>
          </a:r>
          <a:endParaRPr lang="en-US" b="1" dirty="0">
            <a:latin typeface="Times New Roman" pitchFamily="18" charset="0"/>
            <a:cs typeface="Times New Roman" pitchFamily="18" charset="0"/>
          </a:endParaRPr>
        </a:p>
      </dgm:t>
    </dgm:pt>
    <dgm:pt modelId="{4CBC3101-0D6B-4732-A201-A3D318CA4FD0}" type="parTrans" cxnId="{374827DF-C540-4321-BDF6-27F5CE2AED16}">
      <dgm:prSet/>
      <dgm:spPr/>
      <dgm:t>
        <a:bodyPr/>
        <a:lstStyle/>
        <a:p>
          <a:endParaRPr lang="en-US"/>
        </a:p>
      </dgm:t>
    </dgm:pt>
    <dgm:pt modelId="{FA3AA599-9645-40CE-905B-4FAFD906517A}" type="sibTrans" cxnId="{374827DF-C540-4321-BDF6-27F5CE2AED16}">
      <dgm:prSet/>
      <dgm:spPr/>
      <dgm:t>
        <a:bodyPr/>
        <a:lstStyle/>
        <a:p>
          <a:endParaRPr lang="en-US"/>
        </a:p>
      </dgm:t>
    </dgm:pt>
    <dgm:pt modelId="{6B49BB08-4F97-4AA3-A46D-69D0040336FC}">
      <dgm:prSet phldrT="[Text]"/>
      <dgm:spPr/>
      <dgm:t>
        <a:bodyPr/>
        <a:lstStyle/>
        <a:p>
          <a:r>
            <a:rPr lang="mn-MN" b="1" dirty="0" smtClean="0">
              <a:latin typeface="Times New Roman" pitchFamily="18" charset="0"/>
              <a:cs typeface="Times New Roman" pitchFamily="18" charset="0"/>
            </a:rPr>
            <a:t>Европ тивээс 15 тамир-чин </a:t>
          </a:r>
          <a:endParaRPr lang="en-US" b="1" dirty="0">
            <a:latin typeface="Times New Roman" pitchFamily="18" charset="0"/>
            <a:cs typeface="Times New Roman" pitchFamily="18" charset="0"/>
          </a:endParaRPr>
        </a:p>
      </dgm:t>
    </dgm:pt>
    <dgm:pt modelId="{0B4ED85D-F4AD-4BF5-9392-575DC3A522B4}" type="parTrans" cxnId="{2BA271A3-69C2-42F2-A3BF-1A851AB40AFE}">
      <dgm:prSet/>
      <dgm:spPr/>
      <dgm:t>
        <a:bodyPr/>
        <a:lstStyle/>
        <a:p>
          <a:endParaRPr lang="en-US"/>
        </a:p>
      </dgm:t>
    </dgm:pt>
    <dgm:pt modelId="{A02C6655-8F18-4456-AE51-9A75758290B9}" type="sibTrans" cxnId="{2BA271A3-69C2-42F2-A3BF-1A851AB40AFE}">
      <dgm:prSet/>
      <dgm:spPr/>
      <dgm:t>
        <a:bodyPr/>
        <a:lstStyle/>
        <a:p>
          <a:endParaRPr lang="en-US"/>
        </a:p>
      </dgm:t>
    </dgm:pt>
    <dgm:pt modelId="{9C90E3A8-F0B9-4EC1-8B2E-98A56308EFB1}" type="pres">
      <dgm:prSet presAssocID="{771B150D-3F12-40BA-B974-B85A5DC37F5B}" presName="composite" presStyleCnt="0">
        <dgm:presLayoutVars>
          <dgm:chMax val="1"/>
          <dgm:dir/>
          <dgm:resizeHandles val="exact"/>
        </dgm:presLayoutVars>
      </dgm:prSet>
      <dgm:spPr/>
      <dgm:t>
        <a:bodyPr/>
        <a:lstStyle/>
        <a:p>
          <a:endParaRPr lang="en-US"/>
        </a:p>
      </dgm:t>
    </dgm:pt>
    <dgm:pt modelId="{5B9ACEE5-A2E6-4DA6-876F-4966031C20B0}" type="pres">
      <dgm:prSet presAssocID="{5B7FFE93-1CEB-4FBD-B8E9-EE3D95BE4AC3}" presName="roof" presStyleLbl="dkBgShp" presStyleIdx="0" presStyleCnt="2"/>
      <dgm:spPr/>
      <dgm:t>
        <a:bodyPr/>
        <a:lstStyle/>
        <a:p>
          <a:endParaRPr lang="en-US"/>
        </a:p>
      </dgm:t>
    </dgm:pt>
    <dgm:pt modelId="{21E7602A-E5BA-4A9E-8A8A-61F58EEF36E1}" type="pres">
      <dgm:prSet presAssocID="{5B7FFE93-1CEB-4FBD-B8E9-EE3D95BE4AC3}" presName="pillars" presStyleCnt="0"/>
      <dgm:spPr/>
    </dgm:pt>
    <dgm:pt modelId="{F186FFF8-1FBA-42C5-9C17-29451B5E7DAD}" type="pres">
      <dgm:prSet presAssocID="{5B7FFE93-1CEB-4FBD-B8E9-EE3D95BE4AC3}" presName="pillar1" presStyleLbl="node1" presStyleIdx="0" presStyleCnt="4">
        <dgm:presLayoutVars>
          <dgm:bulletEnabled val="1"/>
        </dgm:presLayoutVars>
      </dgm:prSet>
      <dgm:spPr/>
      <dgm:t>
        <a:bodyPr/>
        <a:lstStyle/>
        <a:p>
          <a:endParaRPr lang="en-US"/>
        </a:p>
      </dgm:t>
    </dgm:pt>
    <dgm:pt modelId="{15354F9E-4C88-4EAD-AD0E-55ABEBF69574}" type="pres">
      <dgm:prSet presAssocID="{4D898BF3-D88A-4039-BA4E-8A9BF750F1B2}" presName="pillarX" presStyleLbl="node1" presStyleIdx="1" presStyleCnt="4">
        <dgm:presLayoutVars>
          <dgm:bulletEnabled val="1"/>
        </dgm:presLayoutVars>
      </dgm:prSet>
      <dgm:spPr/>
      <dgm:t>
        <a:bodyPr/>
        <a:lstStyle/>
        <a:p>
          <a:endParaRPr lang="en-US"/>
        </a:p>
      </dgm:t>
    </dgm:pt>
    <dgm:pt modelId="{BF08EA78-3142-435A-A16F-C2B376BBDF73}" type="pres">
      <dgm:prSet presAssocID="{EA57E05C-B4C1-4B88-9684-9DFC0E65A6A9}" presName="pillarX" presStyleLbl="node1" presStyleIdx="2" presStyleCnt="4">
        <dgm:presLayoutVars>
          <dgm:bulletEnabled val="1"/>
        </dgm:presLayoutVars>
      </dgm:prSet>
      <dgm:spPr/>
      <dgm:t>
        <a:bodyPr/>
        <a:lstStyle/>
        <a:p>
          <a:endParaRPr lang="en-US"/>
        </a:p>
      </dgm:t>
    </dgm:pt>
    <dgm:pt modelId="{763BAAEB-854D-4DB4-A525-082E7CB24D61}" type="pres">
      <dgm:prSet presAssocID="{6B49BB08-4F97-4AA3-A46D-69D0040336FC}" presName="pillarX" presStyleLbl="node1" presStyleIdx="3" presStyleCnt="4">
        <dgm:presLayoutVars>
          <dgm:bulletEnabled val="1"/>
        </dgm:presLayoutVars>
      </dgm:prSet>
      <dgm:spPr/>
      <dgm:t>
        <a:bodyPr/>
        <a:lstStyle/>
        <a:p>
          <a:endParaRPr lang="en-US"/>
        </a:p>
      </dgm:t>
    </dgm:pt>
    <dgm:pt modelId="{6A1B27BD-901C-40FE-B9FE-58FAFE227E9F}" type="pres">
      <dgm:prSet presAssocID="{5B7FFE93-1CEB-4FBD-B8E9-EE3D95BE4AC3}" presName="base" presStyleLbl="dkBgShp" presStyleIdx="1" presStyleCnt="2"/>
      <dgm:spPr/>
    </dgm:pt>
  </dgm:ptLst>
  <dgm:cxnLst>
    <dgm:cxn modelId="{0586ABD8-A78A-46B2-A6EF-8FEE4A3B26DB}" type="presOf" srcId="{0B65F15B-6B47-4FE9-A0A3-D898D368137A}" destId="{F186FFF8-1FBA-42C5-9C17-29451B5E7DAD}" srcOrd="0" destOrd="0" presId="urn:microsoft.com/office/officeart/2005/8/layout/hList3"/>
    <dgm:cxn modelId="{DF643E05-0988-4593-A271-983E8A53940D}" type="presOf" srcId="{771B150D-3F12-40BA-B974-B85A5DC37F5B}" destId="{9C90E3A8-F0B9-4EC1-8B2E-98A56308EFB1}" srcOrd="0" destOrd="0" presId="urn:microsoft.com/office/officeart/2005/8/layout/hList3"/>
    <dgm:cxn modelId="{3D124CF6-4D48-4A76-9117-F8CABB129417}" srcId="{5B7FFE93-1CEB-4FBD-B8E9-EE3D95BE4AC3}" destId="{0B65F15B-6B47-4FE9-A0A3-D898D368137A}" srcOrd="0" destOrd="0" parTransId="{2E84AB67-540E-4B21-B6EF-94AC12238AD0}" sibTransId="{26E3A99D-4B70-4BE4-A577-C01C6F3DA93C}"/>
    <dgm:cxn modelId="{16C21360-5871-4F05-AC20-E4E553541707}" type="presOf" srcId="{6B49BB08-4F97-4AA3-A46D-69D0040336FC}" destId="{763BAAEB-854D-4DB4-A525-082E7CB24D61}" srcOrd="0" destOrd="0" presId="urn:microsoft.com/office/officeart/2005/8/layout/hList3"/>
    <dgm:cxn modelId="{9994950C-4AD5-4417-B74D-925BFA033F0D}" type="presOf" srcId="{5B7FFE93-1CEB-4FBD-B8E9-EE3D95BE4AC3}" destId="{5B9ACEE5-A2E6-4DA6-876F-4966031C20B0}" srcOrd="0" destOrd="0" presId="urn:microsoft.com/office/officeart/2005/8/layout/hList3"/>
    <dgm:cxn modelId="{AB46C0D6-661B-408E-ADFC-10665E262408}" type="presOf" srcId="{EA57E05C-B4C1-4B88-9684-9DFC0E65A6A9}" destId="{BF08EA78-3142-435A-A16F-C2B376BBDF73}" srcOrd="0" destOrd="0" presId="urn:microsoft.com/office/officeart/2005/8/layout/hList3"/>
    <dgm:cxn modelId="{374827DF-C540-4321-BDF6-27F5CE2AED16}" srcId="{5B7FFE93-1CEB-4FBD-B8E9-EE3D95BE4AC3}" destId="{EA57E05C-B4C1-4B88-9684-9DFC0E65A6A9}" srcOrd="2" destOrd="0" parTransId="{4CBC3101-0D6B-4732-A201-A3D318CA4FD0}" sibTransId="{FA3AA599-9645-40CE-905B-4FAFD906517A}"/>
    <dgm:cxn modelId="{FD33C1F0-6E8F-42D5-B647-00D1598DD717}" type="presOf" srcId="{4D898BF3-D88A-4039-BA4E-8A9BF750F1B2}" destId="{15354F9E-4C88-4EAD-AD0E-55ABEBF69574}" srcOrd="0" destOrd="0" presId="urn:microsoft.com/office/officeart/2005/8/layout/hList3"/>
    <dgm:cxn modelId="{2BA271A3-69C2-42F2-A3BF-1A851AB40AFE}" srcId="{5B7FFE93-1CEB-4FBD-B8E9-EE3D95BE4AC3}" destId="{6B49BB08-4F97-4AA3-A46D-69D0040336FC}" srcOrd="3" destOrd="0" parTransId="{0B4ED85D-F4AD-4BF5-9392-575DC3A522B4}" sibTransId="{A02C6655-8F18-4456-AE51-9A75758290B9}"/>
    <dgm:cxn modelId="{AFA088FE-4990-4806-AA97-30E385DE7C54}" srcId="{771B150D-3F12-40BA-B974-B85A5DC37F5B}" destId="{5B7FFE93-1CEB-4FBD-B8E9-EE3D95BE4AC3}" srcOrd="0" destOrd="0" parTransId="{3A489A3C-0AD4-4E61-8613-A352678C9217}" sibTransId="{41737C96-4294-4529-AC59-8EB5A1B3E163}"/>
    <dgm:cxn modelId="{5FCC4BCB-D962-47D0-A564-8CD0643540D2}" srcId="{5B7FFE93-1CEB-4FBD-B8E9-EE3D95BE4AC3}" destId="{4D898BF3-D88A-4039-BA4E-8A9BF750F1B2}" srcOrd="1" destOrd="0" parTransId="{386D3CF8-6A24-4572-B597-0E495CD30F0B}" sibTransId="{5B7EF8E3-4426-4723-9C72-EBAFEBB461CF}"/>
    <dgm:cxn modelId="{5F5E15EB-0985-4D95-B510-F64B1CFBEDE0}" type="presParOf" srcId="{9C90E3A8-F0B9-4EC1-8B2E-98A56308EFB1}" destId="{5B9ACEE5-A2E6-4DA6-876F-4966031C20B0}" srcOrd="0" destOrd="0" presId="urn:microsoft.com/office/officeart/2005/8/layout/hList3"/>
    <dgm:cxn modelId="{58F2B8ED-E01B-4EE0-8A4F-60E6AB6C0AE1}" type="presParOf" srcId="{9C90E3A8-F0B9-4EC1-8B2E-98A56308EFB1}" destId="{21E7602A-E5BA-4A9E-8A8A-61F58EEF36E1}" srcOrd="1" destOrd="0" presId="urn:microsoft.com/office/officeart/2005/8/layout/hList3"/>
    <dgm:cxn modelId="{A6FD0829-BD59-4F48-A960-F30C433D9DCD}" type="presParOf" srcId="{21E7602A-E5BA-4A9E-8A8A-61F58EEF36E1}" destId="{F186FFF8-1FBA-42C5-9C17-29451B5E7DAD}" srcOrd="0" destOrd="0" presId="urn:microsoft.com/office/officeart/2005/8/layout/hList3"/>
    <dgm:cxn modelId="{F3B2BDB6-585F-4EA6-B1CA-BCEEDB0964CF}" type="presParOf" srcId="{21E7602A-E5BA-4A9E-8A8A-61F58EEF36E1}" destId="{15354F9E-4C88-4EAD-AD0E-55ABEBF69574}" srcOrd="1" destOrd="0" presId="urn:microsoft.com/office/officeart/2005/8/layout/hList3"/>
    <dgm:cxn modelId="{BD946ED9-1C73-47A4-A56F-6D29935F303F}" type="presParOf" srcId="{21E7602A-E5BA-4A9E-8A8A-61F58EEF36E1}" destId="{BF08EA78-3142-435A-A16F-C2B376BBDF73}" srcOrd="2" destOrd="0" presId="urn:microsoft.com/office/officeart/2005/8/layout/hList3"/>
    <dgm:cxn modelId="{C2BDC0E5-64C5-4B6F-9F75-6F77CF6138FB}" type="presParOf" srcId="{21E7602A-E5BA-4A9E-8A8A-61F58EEF36E1}" destId="{763BAAEB-854D-4DB4-A525-082E7CB24D61}" srcOrd="3" destOrd="0" presId="urn:microsoft.com/office/officeart/2005/8/layout/hList3"/>
    <dgm:cxn modelId="{1B676A01-1095-443E-85B5-9DBDA10BBCF2}" type="presParOf" srcId="{9C90E3A8-F0B9-4EC1-8B2E-98A56308EFB1}" destId="{6A1B27BD-901C-40FE-B9FE-58FAFE227E9F}"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1D95256-78DE-47D0-A106-2333047CC740}"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en-US"/>
        </a:p>
      </dgm:t>
    </dgm:pt>
    <dgm:pt modelId="{FC8F8DF7-8135-484B-921E-A40BA625AC6B}">
      <dgm:prSet phldrT="[Text]" custT="1"/>
      <dgm:spPr/>
      <dgm:t>
        <a:bodyPr/>
        <a:lstStyle/>
        <a:p>
          <a:r>
            <a:rPr lang="mn-MN" sz="3600" b="1" dirty="0" smtClean="0">
              <a:latin typeface="Times New Roman" pitchFamily="18" charset="0"/>
              <a:cs typeface="Times New Roman" pitchFamily="18" charset="0"/>
            </a:rPr>
            <a:t>Эмэгтэй ганцаарчилсан төрөлд 4 тивийн 52 тамирчин оролцсон.</a:t>
          </a:r>
          <a:endParaRPr lang="en-US" sz="3600" dirty="0">
            <a:latin typeface="Times New Roman" pitchFamily="18" charset="0"/>
            <a:cs typeface="Times New Roman" pitchFamily="18" charset="0"/>
          </a:endParaRPr>
        </a:p>
      </dgm:t>
    </dgm:pt>
    <dgm:pt modelId="{94C0AE80-0910-4B88-B7A7-DCEAA551099E}" type="parTrans" cxnId="{77BF5747-38A6-40DA-8CAD-96B7660FEFCA}">
      <dgm:prSet/>
      <dgm:spPr/>
      <dgm:t>
        <a:bodyPr/>
        <a:lstStyle/>
        <a:p>
          <a:endParaRPr lang="en-US"/>
        </a:p>
      </dgm:t>
    </dgm:pt>
    <dgm:pt modelId="{B11BB6CC-7A2B-449D-92C4-F60CEF431276}" type="sibTrans" cxnId="{77BF5747-38A6-40DA-8CAD-96B7660FEFCA}">
      <dgm:prSet/>
      <dgm:spPr/>
      <dgm:t>
        <a:bodyPr/>
        <a:lstStyle/>
        <a:p>
          <a:endParaRPr lang="en-US"/>
        </a:p>
      </dgm:t>
    </dgm:pt>
    <dgm:pt modelId="{BD352B8A-A15B-484F-A158-99161F695474}">
      <dgm:prSet phldrT="[Text]" custT="1"/>
      <dgm:spPr/>
      <dgm:t>
        <a:bodyPr/>
        <a:lstStyle/>
        <a:p>
          <a:r>
            <a:rPr lang="mn-MN" sz="2800" b="1" dirty="0" smtClean="0">
              <a:latin typeface="Times New Roman" pitchFamily="18" charset="0"/>
              <a:cs typeface="Times New Roman" pitchFamily="18" charset="0"/>
            </a:rPr>
            <a:t>Ази тивээс </a:t>
          </a:r>
        </a:p>
        <a:p>
          <a:r>
            <a:rPr lang="mn-MN" sz="2800" b="1" dirty="0" smtClean="0">
              <a:latin typeface="Times New Roman" pitchFamily="18" charset="0"/>
              <a:cs typeface="Times New Roman" pitchFamily="18" charset="0"/>
            </a:rPr>
            <a:t>15 тамир-чин </a:t>
          </a:r>
          <a:endParaRPr lang="en-US" sz="2800" b="1" dirty="0">
            <a:latin typeface="Times New Roman" pitchFamily="18" charset="0"/>
            <a:cs typeface="Times New Roman" pitchFamily="18" charset="0"/>
          </a:endParaRPr>
        </a:p>
      </dgm:t>
    </dgm:pt>
    <dgm:pt modelId="{7C0E8B17-4A66-4CEB-8800-0A113AA00554}" type="parTrans" cxnId="{D9D85C5C-AF6D-417C-A9B7-AE0120F6A6C4}">
      <dgm:prSet/>
      <dgm:spPr/>
      <dgm:t>
        <a:bodyPr/>
        <a:lstStyle/>
        <a:p>
          <a:endParaRPr lang="en-US"/>
        </a:p>
      </dgm:t>
    </dgm:pt>
    <dgm:pt modelId="{3D5F61EB-8A1C-402A-B0D6-D7329A7C0E74}" type="sibTrans" cxnId="{D9D85C5C-AF6D-417C-A9B7-AE0120F6A6C4}">
      <dgm:prSet/>
      <dgm:spPr/>
      <dgm:t>
        <a:bodyPr/>
        <a:lstStyle/>
        <a:p>
          <a:endParaRPr lang="en-US"/>
        </a:p>
      </dgm:t>
    </dgm:pt>
    <dgm:pt modelId="{69EB9CBB-36C2-4C30-9305-0D6EA9A07E99}">
      <dgm:prSet phldrT="[Text]" custT="1"/>
      <dgm:spPr/>
      <dgm:t>
        <a:bodyPr/>
        <a:lstStyle/>
        <a:p>
          <a:r>
            <a:rPr lang="mn-MN" sz="2800" b="1" dirty="0" smtClean="0">
              <a:latin typeface="Times New Roman" pitchFamily="18" charset="0"/>
              <a:cs typeface="Times New Roman" pitchFamily="18" charset="0"/>
            </a:rPr>
            <a:t>Латин америк тивээс </a:t>
          </a:r>
        </a:p>
        <a:p>
          <a:r>
            <a:rPr lang="mn-MN" sz="2800" b="1" dirty="0" smtClean="0">
              <a:latin typeface="Times New Roman" pitchFamily="18" charset="0"/>
              <a:cs typeface="Times New Roman" pitchFamily="18" charset="0"/>
            </a:rPr>
            <a:t>8 тамир-чин </a:t>
          </a:r>
          <a:endParaRPr lang="en-US" sz="2800" b="1" dirty="0">
            <a:latin typeface="Times New Roman" pitchFamily="18" charset="0"/>
            <a:cs typeface="Times New Roman" pitchFamily="18" charset="0"/>
          </a:endParaRPr>
        </a:p>
      </dgm:t>
    </dgm:pt>
    <dgm:pt modelId="{2BCC4C51-C072-472C-B02E-B43D5AE3595A}" type="parTrans" cxnId="{8B476781-3F16-43FF-A7D7-E74A10E20475}">
      <dgm:prSet/>
      <dgm:spPr/>
      <dgm:t>
        <a:bodyPr/>
        <a:lstStyle/>
        <a:p>
          <a:endParaRPr lang="en-US"/>
        </a:p>
      </dgm:t>
    </dgm:pt>
    <dgm:pt modelId="{5B964697-05BC-429E-98AB-FE0D6D7CC3E2}" type="sibTrans" cxnId="{8B476781-3F16-43FF-A7D7-E74A10E20475}">
      <dgm:prSet/>
      <dgm:spPr/>
      <dgm:t>
        <a:bodyPr/>
        <a:lstStyle/>
        <a:p>
          <a:endParaRPr lang="en-US"/>
        </a:p>
      </dgm:t>
    </dgm:pt>
    <dgm:pt modelId="{1DF5E6B8-6BA1-47EF-AF29-4CC7DE0FCA15}">
      <dgm:prSet phldrT="[Text]" custT="1"/>
      <dgm:spPr/>
      <dgm:t>
        <a:bodyPr/>
        <a:lstStyle/>
        <a:p>
          <a:r>
            <a:rPr lang="mn-MN" sz="2800" b="1" dirty="0" smtClean="0">
              <a:latin typeface="Times New Roman" pitchFamily="18" charset="0"/>
              <a:cs typeface="Times New Roman" pitchFamily="18" charset="0"/>
            </a:rPr>
            <a:t>Европ тивээс</a:t>
          </a:r>
        </a:p>
        <a:p>
          <a:r>
            <a:rPr lang="mn-MN" sz="2800" b="1" dirty="0" smtClean="0">
              <a:latin typeface="Times New Roman" pitchFamily="18" charset="0"/>
              <a:cs typeface="Times New Roman" pitchFamily="18" charset="0"/>
            </a:rPr>
            <a:t> 26 тамир-чин </a:t>
          </a:r>
          <a:endParaRPr lang="en-US" sz="2800" b="1" dirty="0">
            <a:latin typeface="Times New Roman" pitchFamily="18" charset="0"/>
            <a:cs typeface="Times New Roman" pitchFamily="18" charset="0"/>
          </a:endParaRPr>
        </a:p>
      </dgm:t>
    </dgm:pt>
    <dgm:pt modelId="{2AFE8E23-D0D7-4072-94C7-9B36551B281D}" type="parTrans" cxnId="{89C0824C-C3C3-4C30-968F-3BBFECC9ED28}">
      <dgm:prSet/>
      <dgm:spPr/>
      <dgm:t>
        <a:bodyPr/>
        <a:lstStyle/>
        <a:p>
          <a:endParaRPr lang="en-US"/>
        </a:p>
      </dgm:t>
    </dgm:pt>
    <dgm:pt modelId="{D1FE3CA8-F964-4179-B63E-9E4FA240AC87}" type="sibTrans" cxnId="{89C0824C-C3C3-4C30-968F-3BBFECC9ED28}">
      <dgm:prSet/>
      <dgm:spPr/>
      <dgm:t>
        <a:bodyPr/>
        <a:lstStyle/>
        <a:p>
          <a:endParaRPr lang="en-US"/>
        </a:p>
      </dgm:t>
    </dgm:pt>
    <dgm:pt modelId="{78C6D4D3-3A07-4395-A6B8-3A45A625E09F}">
      <dgm:prSet phldrT="[Text]" custT="1"/>
      <dgm:spPr/>
      <dgm:t>
        <a:bodyPr/>
        <a:lstStyle/>
        <a:p>
          <a:r>
            <a:rPr lang="mn-MN" sz="2800" b="1" dirty="0" smtClean="0">
              <a:latin typeface="Times New Roman" pitchFamily="18" charset="0"/>
              <a:cs typeface="Times New Roman" pitchFamily="18" charset="0"/>
            </a:rPr>
            <a:t>Австрали тивээс </a:t>
          </a:r>
        </a:p>
        <a:p>
          <a:r>
            <a:rPr lang="en-US" sz="2800" b="1" dirty="0" smtClean="0">
              <a:latin typeface="Times New Roman" pitchFamily="18" charset="0"/>
              <a:cs typeface="Times New Roman" pitchFamily="18" charset="0"/>
            </a:rPr>
            <a:t>3 </a:t>
          </a:r>
          <a:r>
            <a:rPr lang="mn-MN" sz="2800" b="1" dirty="0" smtClean="0">
              <a:latin typeface="Times New Roman" pitchFamily="18" charset="0"/>
              <a:cs typeface="Times New Roman" pitchFamily="18" charset="0"/>
            </a:rPr>
            <a:t>тамир-чин </a:t>
          </a:r>
          <a:endParaRPr lang="en-US" sz="2800" b="1" dirty="0">
            <a:latin typeface="Times New Roman" pitchFamily="18" charset="0"/>
            <a:cs typeface="Times New Roman" pitchFamily="18" charset="0"/>
          </a:endParaRPr>
        </a:p>
      </dgm:t>
    </dgm:pt>
    <dgm:pt modelId="{4FB7CBDD-DD77-455F-98DB-FA93F2B9FB8B}" type="parTrans" cxnId="{5C6D0752-6B17-4272-A6C6-8E81BF771AF8}">
      <dgm:prSet/>
      <dgm:spPr/>
      <dgm:t>
        <a:bodyPr/>
        <a:lstStyle/>
        <a:p>
          <a:endParaRPr lang="en-US"/>
        </a:p>
      </dgm:t>
    </dgm:pt>
    <dgm:pt modelId="{CBE69BDC-3C55-49B5-B518-5840F1229E0E}" type="sibTrans" cxnId="{5C6D0752-6B17-4272-A6C6-8E81BF771AF8}">
      <dgm:prSet/>
      <dgm:spPr/>
      <dgm:t>
        <a:bodyPr/>
        <a:lstStyle/>
        <a:p>
          <a:endParaRPr lang="en-US"/>
        </a:p>
      </dgm:t>
    </dgm:pt>
    <dgm:pt modelId="{7CE79A18-AC60-44A9-BB3E-80638280A7D7}" type="pres">
      <dgm:prSet presAssocID="{A1D95256-78DE-47D0-A106-2333047CC740}" presName="composite" presStyleCnt="0">
        <dgm:presLayoutVars>
          <dgm:chMax val="1"/>
          <dgm:dir/>
          <dgm:resizeHandles val="exact"/>
        </dgm:presLayoutVars>
      </dgm:prSet>
      <dgm:spPr/>
      <dgm:t>
        <a:bodyPr/>
        <a:lstStyle/>
        <a:p>
          <a:endParaRPr lang="en-US"/>
        </a:p>
      </dgm:t>
    </dgm:pt>
    <dgm:pt modelId="{EF96FDDC-D544-4DD5-9797-AA75F20E9592}" type="pres">
      <dgm:prSet presAssocID="{FC8F8DF7-8135-484B-921E-A40BA625AC6B}" presName="roof" presStyleLbl="dkBgShp" presStyleIdx="0" presStyleCnt="2"/>
      <dgm:spPr/>
      <dgm:t>
        <a:bodyPr/>
        <a:lstStyle/>
        <a:p>
          <a:endParaRPr lang="en-US"/>
        </a:p>
      </dgm:t>
    </dgm:pt>
    <dgm:pt modelId="{E7EE1896-95E3-4C1C-B245-E4FFF3AEAF73}" type="pres">
      <dgm:prSet presAssocID="{FC8F8DF7-8135-484B-921E-A40BA625AC6B}" presName="pillars" presStyleCnt="0"/>
      <dgm:spPr/>
    </dgm:pt>
    <dgm:pt modelId="{8BA5BDBF-94FE-428E-AF40-0E9351574707}" type="pres">
      <dgm:prSet presAssocID="{FC8F8DF7-8135-484B-921E-A40BA625AC6B}" presName="pillar1" presStyleLbl="node1" presStyleIdx="0" presStyleCnt="4">
        <dgm:presLayoutVars>
          <dgm:bulletEnabled val="1"/>
        </dgm:presLayoutVars>
      </dgm:prSet>
      <dgm:spPr/>
      <dgm:t>
        <a:bodyPr/>
        <a:lstStyle/>
        <a:p>
          <a:endParaRPr lang="en-US"/>
        </a:p>
      </dgm:t>
    </dgm:pt>
    <dgm:pt modelId="{19456FA0-B755-4C95-87D4-581642E3744C}" type="pres">
      <dgm:prSet presAssocID="{69EB9CBB-36C2-4C30-9305-0D6EA9A07E99}" presName="pillarX" presStyleLbl="node1" presStyleIdx="1" presStyleCnt="4">
        <dgm:presLayoutVars>
          <dgm:bulletEnabled val="1"/>
        </dgm:presLayoutVars>
      </dgm:prSet>
      <dgm:spPr/>
      <dgm:t>
        <a:bodyPr/>
        <a:lstStyle/>
        <a:p>
          <a:endParaRPr lang="en-US"/>
        </a:p>
      </dgm:t>
    </dgm:pt>
    <dgm:pt modelId="{B4AC35AD-A098-476A-8162-7A669DF7B524}" type="pres">
      <dgm:prSet presAssocID="{1DF5E6B8-6BA1-47EF-AF29-4CC7DE0FCA15}" presName="pillarX" presStyleLbl="node1" presStyleIdx="2" presStyleCnt="4">
        <dgm:presLayoutVars>
          <dgm:bulletEnabled val="1"/>
        </dgm:presLayoutVars>
      </dgm:prSet>
      <dgm:spPr/>
      <dgm:t>
        <a:bodyPr/>
        <a:lstStyle/>
        <a:p>
          <a:endParaRPr lang="en-US"/>
        </a:p>
      </dgm:t>
    </dgm:pt>
    <dgm:pt modelId="{1BB9612F-E1DD-46B4-9E46-0B0525ECFC42}" type="pres">
      <dgm:prSet presAssocID="{78C6D4D3-3A07-4395-A6B8-3A45A625E09F}" presName="pillarX" presStyleLbl="node1" presStyleIdx="3" presStyleCnt="4">
        <dgm:presLayoutVars>
          <dgm:bulletEnabled val="1"/>
        </dgm:presLayoutVars>
      </dgm:prSet>
      <dgm:spPr/>
      <dgm:t>
        <a:bodyPr/>
        <a:lstStyle/>
        <a:p>
          <a:endParaRPr lang="en-US"/>
        </a:p>
      </dgm:t>
    </dgm:pt>
    <dgm:pt modelId="{79564D48-BFFE-4B6D-9837-C150654E451C}" type="pres">
      <dgm:prSet presAssocID="{FC8F8DF7-8135-484B-921E-A40BA625AC6B}" presName="base" presStyleLbl="dkBgShp" presStyleIdx="1" presStyleCnt="2"/>
      <dgm:spPr/>
    </dgm:pt>
  </dgm:ptLst>
  <dgm:cxnLst>
    <dgm:cxn modelId="{8B476781-3F16-43FF-A7D7-E74A10E20475}" srcId="{FC8F8DF7-8135-484B-921E-A40BA625AC6B}" destId="{69EB9CBB-36C2-4C30-9305-0D6EA9A07E99}" srcOrd="1" destOrd="0" parTransId="{2BCC4C51-C072-472C-B02E-B43D5AE3595A}" sibTransId="{5B964697-05BC-429E-98AB-FE0D6D7CC3E2}"/>
    <dgm:cxn modelId="{DBB8FC8D-3ADA-46BE-9A50-C57EAEF02156}" type="presOf" srcId="{1DF5E6B8-6BA1-47EF-AF29-4CC7DE0FCA15}" destId="{B4AC35AD-A098-476A-8162-7A669DF7B524}" srcOrd="0" destOrd="0" presId="urn:microsoft.com/office/officeart/2005/8/layout/hList3"/>
    <dgm:cxn modelId="{5C6D0752-6B17-4272-A6C6-8E81BF771AF8}" srcId="{FC8F8DF7-8135-484B-921E-A40BA625AC6B}" destId="{78C6D4D3-3A07-4395-A6B8-3A45A625E09F}" srcOrd="3" destOrd="0" parTransId="{4FB7CBDD-DD77-455F-98DB-FA93F2B9FB8B}" sibTransId="{CBE69BDC-3C55-49B5-B518-5840F1229E0E}"/>
    <dgm:cxn modelId="{89C0824C-C3C3-4C30-968F-3BBFECC9ED28}" srcId="{FC8F8DF7-8135-484B-921E-A40BA625AC6B}" destId="{1DF5E6B8-6BA1-47EF-AF29-4CC7DE0FCA15}" srcOrd="2" destOrd="0" parTransId="{2AFE8E23-D0D7-4072-94C7-9B36551B281D}" sibTransId="{D1FE3CA8-F964-4179-B63E-9E4FA240AC87}"/>
    <dgm:cxn modelId="{D9D85C5C-AF6D-417C-A9B7-AE0120F6A6C4}" srcId="{FC8F8DF7-8135-484B-921E-A40BA625AC6B}" destId="{BD352B8A-A15B-484F-A158-99161F695474}" srcOrd="0" destOrd="0" parTransId="{7C0E8B17-4A66-4CEB-8800-0A113AA00554}" sibTransId="{3D5F61EB-8A1C-402A-B0D6-D7329A7C0E74}"/>
    <dgm:cxn modelId="{1FC3FFAB-39BE-445F-B6EB-447B8E21E88A}" type="presOf" srcId="{A1D95256-78DE-47D0-A106-2333047CC740}" destId="{7CE79A18-AC60-44A9-BB3E-80638280A7D7}" srcOrd="0" destOrd="0" presId="urn:microsoft.com/office/officeart/2005/8/layout/hList3"/>
    <dgm:cxn modelId="{3A939C52-2447-4239-BAE4-BB758FE07B18}" type="presOf" srcId="{78C6D4D3-3A07-4395-A6B8-3A45A625E09F}" destId="{1BB9612F-E1DD-46B4-9E46-0B0525ECFC42}" srcOrd="0" destOrd="0" presId="urn:microsoft.com/office/officeart/2005/8/layout/hList3"/>
    <dgm:cxn modelId="{D69AB4DC-76BE-47ED-A988-8E38CDE53D70}" type="presOf" srcId="{69EB9CBB-36C2-4C30-9305-0D6EA9A07E99}" destId="{19456FA0-B755-4C95-87D4-581642E3744C}" srcOrd="0" destOrd="0" presId="urn:microsoft.com/office/officeart/2005/8/layout/hList3"/>
    <dgm:cxn modelId="{22D74E51-EC58-4E1B-B3DA-B67D488D6D6A}" type="presOf" srcId="{FC8F8DF7-8135-484B-921E-A40BA625AC6B}" destId="{EF96FDDC-D544-4DD5-9797-AA75F20E9592}" srcOrd="0" destOrd="0" presId="urn:microsoft.com/office/officeart/2005/8/layout/hList3"/>
    <dgm:cxn modelId="{77BF5747-38A6-40DA-8CAD-96B7660FEFCA}" srcId="{A1D95256-78DE-47D0-A106-2333047CC740}" destId="{FC8F8DF7-8135-484B-921E-A40BA625AC6B}" srcOrd="0" destOrd="0" parTransId="{94C0AE80-0910-4B88-B7A7-DCEAA551099E}" sibTransId="{B11BB6CC-7A2B-449D-92C4-F60CEF431276}"/>
    <dgm:cxn modelId="{07825F39-0F03-42F1-BCF0-E6CF979567D3}" type="presOf" srcId="{BD352B8A-A15B-484F-A158-99161F695474}" destId="{8BA5BDBF-94FE-428E-AF40-0E9351574707}" srcOrd="0" destOrd="0" presId="urn:microsoft.com/office/officeart/2005/8/layout/hList3"/>
    <dgm:cxn modelId="{F4669540-3627-4E0C-91E9-601E0D40F5E8}" type="presParOf" srcId="{7CE79A18-AC60-44A9-BB3E-80638280A7D7}" destId="{EF96FDDC-D544-4DD5-9797-AA75F20E9592}" srcOrd="0" destOrd="0" presId="urn:microsoft.com/office/officeart/2005/8/layout/hList3"/>
    <dgm:cxn modelId="{521E7C81-CA92-4AE8-9EA0-EEAFD0052C60}" type="presParOf" srcId="{7CE79A18-AC60-44A9-BB3E-80638280A7D7}" destId="{E7EE1896-95E3-4C1C-B245-E4FFF3AEAF73}" srcOrd="1" destOrd="0" presId="urn:microsoft.com/office/officeart/2005/8/layout/hList3"/>
    <dgm:cxn modelId="{17A07710-3C8B-4974-B247-F21670C04E07}" type="presParOf" srcId="{E7EE1896-95E3-4C1C-B245-E4FFF3AEAF73}" destId="{8BA5BDBF-94FE-428E-AF40-0E9351574707}" srcOrd="0" destOrd="0" presId="urn:microsoft.com/office/officeart/2005/8/layout/hList3"/>
    <dgm:cxn modelId="{2A0110E7-1CD1-468D-817B-B125B6A625C1}" type="presParOf" srcId="{E7EE1896-95E3-4C1C-B245-E4FFF3AEAF73}" destId="{19456FA0-B755-4C95-87D4-581642E3744C}" srcOrd="1" destOrd="0" presId="urn:microsoft.com/office/officeart/2005/8/layout/hList3"/>
    <dgm:cxn modelId="{3F8C24D9-C9FD-442D-BFAE-FF6FDDC6B5E4}" type="presParOf" srcId="{E7EE1896-95E3-4C1C-B245-E4FFF3AEAF73}" destId="{B4AC35AD-A098-476A-8162-7A669DF7B524}" srcOrd="2" destOrd="0" presId="urn:microsoft.com/office/officeart/2005/8/layout/hList3"/>
    <dgm:cxn modelId="{DD51ED14-2D09-45BA-B97F-84B028BFCA51}" type="presParOf" srcId="{E7EE1896-95E3-4C1C-B245-E4FFF3AEAF73}" destId="{1BB9612F-E1DD-46B4-9E46-0B0525ECFC42}" srcOrd="3" destOrd="0" presId="urn:microsoft.com/office/officeart/2005/8/layout/hList3"/>
    <dgm:cxn modelId="{561755E2-45E6-44FC-B32D-D8BE0D836E20}" type="presParOf" srcId="{7CE79A18-AC60-44A9-BB3E-80638280A7D7}" destId="{79564D48-BFFE-4B6D-9837-C150654E451C}"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2F95D2-F6BF-42EF-A5F8-FE1F013A0FED}"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8E38ACE8-9CB2-421C-A532-F76BADF3B1D4}">
      <dgm:prSet phldrT="[Text]"/>
      <dgm:spPr/>
      <dgm:t>
        <a:bodyPr/>
        <a:lstStyle/>
        <a:p>
          <a:r>
            <a:rPr lang="mn-MN" b="1" dirty="0" smtClean="0">
              <a:effectLst/>
              <a:latin typeface="Times New Roman" pitchFamily="18" charset="0"/>
              <a:cs typeface="Times New Roman" pitchFamily="18" charset="0"/>
            </a:rPr>
            <a:t>Холимог хосын төрөлд 3 тивийн 32 тамирчид оролцсон. </a:t>
          </a:r>
          <a:endParaRPr lang="en-US" dirty="0">
            <a:effectLst/>
            <a:latin typeface="Times New Roman" pitchFamily="18" charset="0"/>
            <a:cs typeface="Times New Roman" pitchFamily="18" charset="0"/>
          </a:endParaRPr>
        </a:p>
      </dgm:t>
    </dgm:pt>
    <dgm:pt modelId="{80A3A177-EF94-4245-B8C7-7721E98623B6}" type="parTrans" cxnId="{9E113DD7-1F57-4A75-B61F-266E2359F2DB}">
      <dgm:prSet/>
      <dgm:spPr/>
      <dgm:t>
        <a:bodyPr/>
        <a:lstStyle/>
        <a:p>
          <a:endParaRPr lang="en-US"/>
        </a:p>
      </dgm:t>
    </dgm:pt>
    <dgm:pt modelId="{72A125C4-AB4B-40FE-A710-E3D8BD9E210C}" type="sibTrans" cxnId="{9E113DD7-1F57-4A75-B61F-266E2359F2DB}">
      <dgm:prSet/>
      <dgm:spPr/>
      <dgm:t>
        <a:bodyPr/>
        <a:lstStyle/>
        <a:p>
          <a:endParaRPr lang="en-US"/>
        </a:p>
      </dgm:t>
    </dgm:pt>
    <dgm:pt modelId="{F48A8094-71EF-4B63-B069-1408ACC6C4A0}">
      <dgm:prSet phldrT="[Text]"/>
      <dgm:spPr/>
      <dgm:t>
        <a:bodyPr/>
        <a:lstStyle/>
        <a:p>
          <a:r>
            <a:rPr lang="mn-MN" b="1" dirty="0" smtClean="0">
              <a:latin typeface="Times New Roman" pitchFamily="18" charset="0"/>
              <a:cs typeface="Times New Roman" pitchFamily="18" charset="0"/>
            </a:rPr>
            <a:t>Ази тивээс </a:t>
          </a:r>
        </a:p>
        <a:p>
          <a:r>
            <a:rPr lang="mn-MN" b="1" dirty="0" smtClean="0">
              <a:latin typeface="Times New Roman" pitchFamily="18" charset="0"/>
              <a:cs typeface="Times New Roman" pitchFamily="18" charset="0"/>
            </a:rPr>
            <a:t>13</a:t>
          </a:r>
        </a:p>
        <a:p>
          <a:r>
            <a:rPr lang="mn-MN" b="1" dirty="0" smtClean="0">
              <a:latin typeface="Times New Roman" pitchFamily="18" charset="0"/>
              <a:cs typeface="Times New Roman" pitchFamily="18" charset="0"/>
            </a:rPr>
            <a:t> холимог хос </a:t>
          </a:r>
          <a:endParaRPr lang="en-US" b="1" dirty="0">
            <a:latin typeface="Times New Roman" pitchFamily="18" charset="0"/>
            <a:cs typeface="Times New Roman" pitchFamily="18" charset="0"/>
          </a:endParaRPr>
        </a:p>
      </dgm:t>
    </dgm:pt>
    <dgm:pt modelId="{AE4E740D-1670-43BF-BFD1-308E1FECD079}" type="parTrans" cxnId="{B1082CBD-11AE-4EA9-A553-47D206E0D53C}">
      <dgm:prSet/>
      <dgm:spPr/>
      <dgm:t>
        <a:bodyPr/>
        <a:lstStyle/>
        <a:p>
          <a:endParaRPr lang="en-US"/>
        </a:p>
      </dgm:t>
    </dgm:pt>
    <dgm:pt modelId="{3E09CD08-B5B4-48C5-ADBD-402E40EECB8A}" type="sibTrans" cxnId="{B1082CBD-11AE-4EA9-A553-47D206E0D53C}">
      <dgm:prSet/>
      <dgm:spPr/>
      <dgm:t>
        <a:bodyPr/>
        <a:lstStyle/>
        <a:p>
          <a:endParaRPr lang="en-US"/>
        </a:p>
      </dgm:t>
    </dgm:pt>
    <dgm:pt modelId="{9428AE67-7125-4524-A7A6-CE9E3794846A}">
      <dgm:prSet phldrT="[Text]"/>
      <dgm:spPr/>
      <dgm:t>
        <a:bodyPr/>
        <a:lstStyle/>
        <a:p>
          <a:r>
            <a:rPr lang="mn-MN" b="1" dirty="0" smtClean="0">
              <a:latin typeface="Times New Roman" pitchFamily="18" charset="0"/>
              <a:cs typeface="Times New Roman" pitchFamily="18" charset="0"/>
            </a:rPr>
            <a:t>Европ тивээс </a:t>
          </a:r>
        </a:p>
        <a:p>
          <a:r>
            <a:rPr lang="mn-MN" b="1" dirty="0" smtClean="0">
              <a:latin typeface="Times New Roman" pitchFamily="18" charset="0"/>
              <a:cs typeface="Times New Roman" pitchFamily="18" charset="0"/>
            </a:rPr>
            <a:t>14</a:t>
          </a:r>
        </a:p>
        <a:p>
          <a:r>
            <a:rPr lang="mn-MN" b="1" dirty="0" smtClean="0">
              <a:latin typeface="Times New Roman" pitchFamily="18" charset="0"/>
              <a:cs typeface="Times New Roman" pitchFamily="18" charset="0"/>
            </a:rPr>
            <a:t> холимог хос </a:t>
          </a:r>
          <a:endParaRPr lang="en-US" b="1" dirty="0">
            <a:latin typeface="Times New Roman" pitchFamily="18" charset="0"/>
            <a:cs typeface="Times New Roman" pitchFamily="18" charset="0"/>
          </a:endParaRPr>
        </a:p>
      </dgm:t>
    </dgm:pt>
    <dgm:pt modelId="{05DA055F-7F93-4896-B8AE-4A2E038FD3EF}" type="parTrans" cxnId="{C96D4B43-8E8D-4DA4-865C-E47AB72B6435}">
      <dgm:prSet/>
      <dgm:spPr/>
      <dgm:t>
        <a:bodyPr/>
        <a:lstStyle/>
        <a:p>
          <a:endParaRPr lang="en-US"/>
        </a:p>
      </dgm:t>
    </dgm:pt>
    <dgm:pt modelId="{9B0A160D-CD63-4D7B-AA44-F527D7C49BAB}" type="sibTrans" cxnId="{C96D4B43-8E8D-4DA4-865C-E47AB72B6435}">
      <dgm:prSet/>
      <dgm:spPr/>
      <dgm:t>
        <a:bodyPr/>
        <a:lstStyle/>
        <a:p>
          <a:endParaRPr lang="en-US"/>
        </a:p>
      </dgm:t>
    </dgm:pt>
    <dgm:pt modelId="{F745D9E7-85CC-4E6A-9ABB-9B4AB8FDBDBF}">
      <dgm:prSet phldrT="[Text]"/>
      <dgm:spPr/>
      <dgm:t>
        <a:bodyPr/>
        <a:lstStyle/>
        <a:p>
          <a:r>
            <a:rPr lang="mn-MN" b="1" dirty="0" smtClean="0">
              <a:latin typeface="Times New Roman" pitchFamily="18" charset="0"/>
              <a:cs typeface="Times New Roman" pitchFamily="18" charset="0"/>
            </a:rPr>
            <a:t>Латин америк тивээс </a:t>
          </a:r>
        </a:p>
        <a:p>
          <a:r>
            <a:rPr lang="mn-MN" b="1" dirty="0" smtClean="0">
              <a:latin typeface="Times New Roman" pitchFamily="18" charset="0"/>
              <a:cs typeface="Times New Roman" pitchFamily="18" charset="0"/>
            </a:rPr>
            <a:t>5 холимог хос </a:t>
          </a:r>
          <a:endParaRPr lang="en-US" b="1" dirty="0">
            <a:latin typeface="Times New Roman" pitchFamily="18" charset="0"/>
            <a:cs typeface="Times New Roman" pitchFamily="18" charset="0"/>
          </a:endParaRPr>
        </a:p>
      </dgm:t>
    </dgm:pt>
    <dgm:pt modelId="{3BADCF5B-E421-4363-AC8B-142C8E1C5AF1}" type="parTrans" cxnId="{83979525-804E-49B7-BD34-754996B04E81}">
      <dgm:prSet/>
      <dgm:spPr/>
      <dgm:t>
        <a:bodyPr/>
        <a:lstStyle/>
        <a:p>
          <a:endParaRPr lang="en-US"/>
        </a:p>
      </dgm:t>
    </dgm:pt>
    <dgm:pt modelId="{DD7EA4AC-51B4-45AF-A80D-EF9B074ADEFD}" type="sibTrans" cxnId="{83979525-804E-49B7-BD34-754996B04E81}">
      <dgm:prSet/>
      <dgm:spPr/>
      <dgm:t>
        <a:bodyPr/>
        <a:lstStyle/>
        <a:p>
          <a:endParaRPr lang="en-US"/>
        </a:p>
      </dgm:t>
    </dgm:pt>
    <dgm:pt modelId="{23CE9053-822D-4808-BC35-BEE8FBDF67FE}" type="pres">
      <dgm:prSet presAssocID="{8F2F95D2-F6BF-42EF-A5F8-FE1F013A0FED}" presName="composite" presStyleCnt="0">
        <dgm:presLayoutVars>
          <dgm:chMax val="1"/>
          <dgm:dir/>
          <dgm:resizeHandles val="exact"/>
        </dgm:presLayoutVars>
      </dgm:prSet>
      <dgm:spPr/>
      <dgm:t>
        <a:bodyPr/>
        <a:lstStyle/>
        <a:p>
          <a:endParaRPr lang="en-US"/>
        </a:p>
      </dgm:t>
    </dgm:pt>
    <dgm:pt modelId="{AD504A2A-8EA0-4392-836F-A55E4F3134B9}" type="pres">
      <dgm:prSet presAssocID="{8E38ACE8-9CB2-421C-A532-F76BADF3B1D4}" presName="roof" presStyleLbl="dkBgShp" presStyleIdx="0" presStyleCnt="2"/>
      <dgm:spPr/>
      <dgm:t>
        <a:bodyPr/>
        <a:lstStyle/>
        <a:p>
          <a:endParaRPr lang="en-US"/>
        </a:p>
      </dgm:t>
    </dgm:pt>
    <dgm:pt modelId="{A316C45D-C445-4CBF-979B-9C6A545DB01D}" type="pres">
      <dgm:prSet presAssocID="{8E38ACE8-9CB2-421C-A532-F76BADF3B1D4}" presName="pillars" presStyleCnt="0"/>
      <dgm:spPr/>
    </dgm:pt>
    <dgm:pt modelId="{C7CAFCAE-265E-448D-BFAB-E6E8FCC42C31}" type="pres">
      <dgm:prSet presAssocID="{8E38ACE8-9CB2-421C-A532-F76BADF3B1D4}" presName="pillar1" presStyleLbl="node1" presStyleIdx="0" presStyleCnt="3">
        <dgm:presLayoutVars>
          <dgm:bulletEnabled val="1"/>
        </dgm:presLayoutVars>
      </dgm:prSet>
      <dgm:spPr/>
      <dgm:t>
        <a:bodyPr/>
        <a:lstStyle/>
        <a:p>
          <a:endParaRPr lang="en-US"/>
        </a:p>
      </dgm:t>
    </dgm:pt>
    <dgm:pt modelId="{B2352D24-226A-4FBF-85FB-77C89E8FE3B3}" type="pres">
      <dgm:prSet presAssocID="{9428AE67-7125-4524-A7A6-CE9E3794846A}" presName="pillarX" presStyleLbl="node1" presStyleIdx="1" presStyleCnt="3">
        <dgm:presLayoutVars>
          <dgm:bulletEnabled val="1"/>
        </dgm:presLayoutVars>
      </dgm:prSet>
      <dgm:spPr/>
      <dgm:t>
        <a:bodyPr/>
        <a:lstStyle/>
        <a:p>
          <a:endParaRPr lang="en-US"/>
        </a:p>
      </dgm:t>
    </dgm:pt>
    <dgm:pt modelId="{8CD48E99-4782-4584-9ACF-75D4A90C8908}" type="pres">
      <dgm:prSet presAssocID="{F745D9E7-85CC-4E6A-9ABB-9B4AB8FDBDBF}" presName="pillarX" presStyleLbl="node1" presStyleIdx="2" presStyleCnt="3">
        <dgm:presLayoutVars>
          <dgm:bulletEnabled val="1"/>
        </dgm:presLayoutVars>
      </dgm:prSet>
      <dgm:spPr/>
      <dgm:t>
        <a:bodyPr/>
        <a:lstStyle/>
        <a:p>
          <a:endParaRPr lang="en-US"/>
        </a:p>
      </dgm:t>
    </dgm:pt>
    <dgm:pt modelId="{02C4BA04-4BAC-48A8-8623-AC369B0EF4C6}" type="pres">
      <dgm:prSet presAssocID="{8E38ACE8-9CB2-421C-A532-F76BADF3B1D4}" presName="base" presStyleLbl="dkBgShp" presStyleIdx="1" presStyleCnt="2"/>
      <dgm:spPr/>
    </dgm:pt>
  </dgm:ptLst>
  <dgm:cxnLst>
    <dgm:cxn modelId="{E0F471F9-D7C8-4727-8371-EE5EF7C8155C}" type="presOf" srcId="{8E38ACE8-9CB2-421C-A532-F76BADF3B1D4}" destId="{AD504A2A-8EA0-4392-836F-A55E4F3134B9}" srcOrd="0" destOrd="0" presId="urn:microsoft.com/office/officeart/2005/8/layout/hList3"/>
    <dgm:cxn modelId="{AD3B63B7-7F52-4CD8-93C8-8AB8E16A2667}" type="presOf" srcId="{F745D9E7-85CC-4E6A-9ABB-9B4AB8FDBDBF}" destId="{8CD48E99-4782-4584-9ACF-75D4A90C8908}" srcOrd="0" destOrd="0" presId="urn:microsoft.com/office/officeart/2005/8/layout/hList3"/>
    <dgm:cxn modelId="{C96D4B43-8E8D-4DA4-865C-E47AB72B6435}" srcId="{8E38ACE8-9CB2-421C-A532-F76BADF3B1D4}" destId="{9428AE67-7125-4524-A7A6-CE9E3794846A}" srcOrd="1" destOrd="0" parTransId="{05DA055F-7F93-4896-B8AE-4A2E038FD3EF}" sibTransId="{9B0A160D-CD63-4D7B-AA44-F527D7C49BAB}"/>
    <dgm:cxn modelId="{9E113DD7-1F57-4A75-B61F-266E2359F2DB}" srcId="{8F2F95D2-F6BF-42EF-A5F8-FE1F013A0FED}" destId="{8E38ACE8-9CB2-421C-A532-F76BADF3B1D4}" srcOrd="0" destOrd="0" parTransId="{80A3A177-EF94-4245-B8C7-7721E98623B6}" sibTransId="{72A125C4-AB4B-40FE-A710-E3D8BD9E210C}"/>
    <dgm:cxn modelId="{64CB57C2-E293-4C36-8EEE-7C2F69B4D670}" type="presOf" srcId="{F48A8094-71EF-4B63-B069-1408ACC6C4A0}" destId="{C7CAFCAE-265E-448D-BFAB-E6E8FCC42C31}" srcOrd="0" destOrd="0" presId="urn:microsoft.com/office/officeart/2005/8/layout/hList3"/>
    <dgm:cxn modelId="{9E9DFB76-66D7-4195-8F24-F131329CA4B0}" type="presOf" srcId="{9428AE67-7125-4524-A7A6-CE9E3794846A}" destId="{B2352D24-226A-4FBF-85FB-77C89E8FE3B3}" srcOrd="0" destOrd="0" presId="urn:microsoft.com/office/officeart/2005/8/layout/hList3"/>
    <dgm:cxn modelId="{B1082CBD-11AE-4EA9-A553-47D206E0D53C}" srcId="{8E38ACE8-9CB2-421C-A532-F76BADF3B1D4}" destId="{F48A8094-71EF-4B63-B069-1408ACC6C4A0}" srcOrd="0" destOrd="0" parTransId="{AE4E740D-1670-43BF-BFD1-308E1FECD079}" sibTransId="{3E09CD08-B5B4-48C5-ADBD-402E40EECB8A}"/>
    <dgm:cxn modelId="{83979525-804E-49B7-BD34-754996B04E81}" srcId="{8E38ACE8-9CB2-421C-A532-F76BADF3B1D4}" destId="{F745D9E7-85CC-4E6A-9ABB-9B4AB8FDBDBF}" srcOrd="2" destOrd="0" parTransId="{3BADCF5B-E421-4363-AC8B-142C8E1C5AF1}" sibTransId="{DD7EA4AC-51B4-45AF-A80D-EF9B074ADEFD}"/>
    <dgm:cxn modelId="{2B3FFC88-CFEF-446D-B417-1782F8E3C341}" type="presOf" srcId="{8F2F95D2-F6BF-42EF-A5F8-FE1F013A0FED}" destId="{23CE9053-822D-4808-BC35-BEE8FBDF67FE}" srcOrd="0" destOrd="0" presId="urn:microsoft.com/office/officeart/2005/8/layout/hList3"/>
    <dgm:cxn modelId="{86FB9E46-58AB-4217-8839-10460DE7645E}" type="presParOf" srcId="{23CE9053-822D-4808-BC35-BEE8FBDF67FE}" destId="{AD504A2A-8EA0-4392-836F-A55E4F3134B9}" srcOrd="0" destOrd="0" presId="urn:microsoft.com/office/officeart/2005/8/layout/hList3"/>
    <dgm:cxn modelId="{73FC57DD-C6D1-44D4-A165-FFC439E7CB82}" type="presParOf" srcId="{23CE9053-822D-4808-BC35-BEE8FBDF67FE}" destId="{A316C45D-C445-4CBF-979B-9C6A545DB01D}" srcOrd="1" destOrd="0" presId="urn:microsoft.com/office/officeart/2005/8/layout/hList3"/>
    <dgm:cxn modelId="{F0ED60F5-BB64-4A79-AAA7-CE9C2BB1EB13}" type="presParOf" srcId="{A316C45D-C445-4CBF-979B-9C6A545DB01D}" destId="{C7CAFCAE-265E-448D-BFAB-E6E8FCC42C31}" srcOrd="0" destOrd="0" presId="urn:microsoft.com/office/officeart/2005/8/layout/hList3"/>
    <dgm:cxn modelId="{D466F57B-65D0-460F-BBD0-CDDC8DC0F1ED}" type="presParOf" srcId="{A316C45D-C445-4CBF-979B-9C6A545DB01D}" destId="{B2352D24-226A-4FBF-85FB-77C89E8FE3B3}" srcOrd="1" destOrd="0" presId="urn:microsoft.com/office/officeart/2005/8/layout/hList3"/>
    <dgm:cxn modelId="{FFBFD897-0456-438A-801B-5140087D5F7C}" type="presParOf" srcId="{A316C45D-C445-4CBF-979B-9C6A545DB01D}" destId="{8CD48E99-4782-4584-9ACF-75D4A90C8908}" srcOrd="2" destOrd="0" presId="urn:microsoft.com/office/officeart/2005/8/layout/hList3"/>
    <dgm:cxn modelId="{CA29EB7A-A1C2-4A2C-B0A1-812EC078C5CA}" type="presParOf" srcId="{23CE9053-822D-4808-BC35-BEE8FBDF67FE}" destId="{02C4BA04-4BAC-48A8-8623-AC369B0EF4C6}"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A75236-5DEB-4D18-B33B-2F662F095958}"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613AC2B7-9CA8-42A3-973D-7299432854E8}">
      <dgm:prSet phldrT="[Text]" custT="1"/>
      <dgm:spPr/>
      <dgm:t>
        <a:bodyPr/>
        <a:lstStyle/>
        <a:p>
          <a:r>
            <a:rPr lang="mn-MN" sz="4400" b="1" dirty="0" smtClean="0">
              <a:latin typeface="Times New Roman" pitchFamily="18" charset="0"/>
              <a:cs typeface="Times New Roman" pitchFamily="18" charset="0"/>
            </a:rPr>
            <a:t>Гурвалсан төрөлд    3 тивийн 32 тамирчид оролцсон. </a:t>
          </a:r>
          <a:endParaRPr lang="en-US" sz="4400" dirty="0">
            <a:latin typeface="Times New Roman" pitchFamily="18" charset="0"/>
            <a:cs typeface="Times New Roman" pitchFamily="18" charset="0"/>
          </a:endParaRPr>
        </a:p>
      </dgm:t>
    </dgm:pt>
    <dgm:pt modelId="{4E080435-596F-4D30-925D-315BAC1A0851}" type="parTrans" cxnId="{5EFB8392-9D9C-48CA-AA20-DE52E2ED0581}">
      <dgm:prSet/>
      <dgm:spPr/>
      <dgm:t>
        <a:bodyPr/>
        <a:lstStyle/>
        <a:p>
          <a:endParaRPr lang="en-US"/>
        </a:p>
      </dgm:t>
    </dgm:pt>
    <dgm:pt modelId="{54196DA4-230C-4523-BA81-FEEF6A97E60A}" type="sibTrans" cxnId="{5EFB8392-9D9C-48CA-AA20-DE52E2ED0581}">
      <dgm:prSet/>
      <dgm:spPr/>
      <dgm:t>
        <a:bodyPr/>
        <a:lstStyle/>
        <a:p>
          <a:endParaRPr lang="en-US"/>
        </a:p>
      </dgm:t>
    </dgm:pt>
    <dgm:pt modelId="{CA3CF656-95C2-43EE-989E-FD7AAA58AF4F}">
      <dgm:prSet phldrT="[Text]"/>
      <dgm:spPr/>
      <dgm:t>
        <a:bodyPr/>
        <a:lstStyle/>
        <a:p>
          <a:r>
            <a:rPr lang="mn-MN" dirty="0" smtClean="0">
              <a:latin typeface="Times New Roman" pitchFamily="18" charset="0"/>
              <a:cs typeface="Times New Roman" pitchFamily="18" charset="0"/>
            </a:rPr>
            <a:t>Ази тивээс </a:t>
          </a:r>
        </a:p>
        <a:p>
          <a:r>
            <a:rPr lang="mn-MN" dirty="0" smtClean="0">
              <a:latin typeface="Times New Roman" pitchFamily="18" charset="0"/>
              <a:cs typeface="Times New Roman" pitchFamily="18" charset="0"/>
            </a:rPr>
            <a:t>11 гурвалсан  </a:t>
          </a:r>
          <a:endParaRPr lang="en-US" dirty="0">
            <a:latin typeface="Times New Roman" pitchFamily="18" charset="0"/>
            <a:cs typeface="Times New Roman" pitchFamily="18" charset="0"/>
          </a:endParaRPr>
        </a:p>
      </dgm:t>
    </dgm:pt>
    <dgm:pt modelId="{9F3072C1-575B-46F0-AB3E-956326409C90}" type="parTrans" cxnId="{BEC55FBD-C87B-4822-84D1-BDD2F80DBB15}">
      <dgm:prSet/>
      <dgm:spPr/>
      <dgm:t>
        <a:bodyPr/>
        <a:lstStyle/>
        <a:p>
          <a:endParaRPr lang="en-US"/>
        </a:p>
      </dgm:t>
    </dgm:pt>
    <dgm:pt modelId="{66327C2C-0D60-4D6C-973C-6575F6F5A3D0}" type="sibTrans" cxnId="{BEC55FBD-C87B-4822-84D1-BDD2F80DBB15}">
      <dgm:prSet/>
      <dgm:spPr/>
      <dgm:t>
        <a:bodyPr/>
        <a:lstStyle/>
        <a:p>
          <a:endParaRPr lang="en-US"/>
        </a:p>
      </dgm:t>
    </dgm:pt>
    <dgm:pt modelId="{64946666-C6D3-4A23-867E-137926598318}">
      <dgm:prSet phldrT="[Text]"/>
      <dgm:spPr/>
      <dgm:t>
        <a:bodyPr/>
        <a:lstStyle/>
        <a:p>
          <a:r>
            <a:rPr lang="mn-MN" dirty="0" smtClean="0">
              <a:latin typeface="Times New Roman" pitchFamily="18" charset="0"/>
              <a:cs typeface="Times New Roman" pitchFamily="18" charset="0"/>
            </a:rPr>
            <a:t>Европ тивээс </a:t>
          </a:r>
        </a:p>
        <a:p>
          <a:r>
            <a:rPr lang="mn-MN" dirty="0" smtClean="0">
              <a:latin typeface="Times New Roman" pitchFamily="18" charset="0"/>
              <a:cs typeface="Times New Roman" pitchFamily="18" charset="0"/>
            </a:rPr>
            <a:t>16 гурвалсан</a:t>
          </a:r>
          <a:endParaRPr lang="en-US" dirty="0">
            <a:latin typeface="Times New Roman" pitchFamily="18" charset="0"/>
            <a:cs typeface="Times New Roman" pitchFamily="18" charset="0"/>
          </a:endParaRPr>
        </a:p>
      </dgm:t>
    </dgm:pt>
    <dgm:pt modelId="{0BBF8D89-1339-4553-9BF5-ED3F83648650}" type="parTrans" cxnId="{27241E6F-C890-4E50-82A1-3B183BECD2FE}">
      <dgm:prSet/>
      <dgm:spPr/>
      <dgm:t>
        <a:bodyPr/>
        <a:lstStyle/>
        <a:p>
          <a:endParaRPr lang="en-US"/>
        </a:p>
      </dgm:t>
    </dgm:pt>
    <dgm:pt modelId="{A4D1E363-DD30-43C3-B75F-2E038540EFE3}" type="sibTrans" cxnId="{27241E6F-C890-4E50-82A1-3B183BECD2FE}">
      <dgm:prSet/>
      <dgm:spPr/>
      <dgm:t>
        <a:bodyPr/>
        <a:lstStyle/>
        <a:p>
          <a:endParaRPr lang="en-US"/>
        </a:p>
      </dgm:t>
    </dgm:pt>
    <dgm:pt modelId="{A54C1D05-27CB-4FC8-B37C-3496BD8442FD}">
      <dgm:prSet phldrT="[Text]"/>
      <dgm:spPr/>
      <dgm:t>
        <a:bodyPr/>
        <a:lstStyle/>
        <a:p>
          <a:r>
            <a:rPr lang="mn-MN" dirty="0" smtClean="0">
              <a:latin typeface="Times New Roman" pitchFamily="18" charset="0"/>
              <a:cs typeface="Times New Roman" pitchFamily="18" charset="0"/>
            </a:rPr>
            <a:t>Латин америк тивээс </a:t>
          </a:r>
        </a:p>
        <a:p>
          <a:r>
            <a:rPr lang="mn-MN" dirty="0" smtClean="0">
              <a:latin typeface="Times New Roman" pitchFamily="18" charset="0"/>
              <a:cs typeface="Times New Roman" pitchFamily="18" charset="0"/>
            </a:rPr>
            <a:t>5 гурвалсан </a:t>
          </a:r>
          <a:endParaRPr lang="en-US" dirty="0">
            <a:latin typeface="Times New Roman" pitchFamily="18" charset="0"/>
            <a:cs typeface="Times New Roman" pitchFamily="18" charset="0"/>
          </a:endParaRPr>
        </a:p>
      </dgm:t>
    </dgm:pt>
    <dgm:pt modelId="{CF3A05F5-8F83-45C5-8D00-9258066BAB0C}" type="parTrans" cxnId="{2D6B7868-76D0-467F-949F-7F57B2A4C947}">
      <dgm:prSet/>
      <dgm:spPr/>
      <dgm:t>
        <a:bodyPr/>
        <a:lstStyle/>
        <a:p>
          <a:endParaRPr lang="en-US"/>
        </a:p>
      </dgm:t>
    </dgm:pt>
    <dgm:pt modelId="{8439132F-2085-4D19-BE5F-A43E12EAEDE7}" type="sibTrans" cxnId="{2D6B7868-76D0-467F-949F-7F57B2A4C947}">
      <dgm:prSet/>
      <dgm:spPr/>
      <dgm:t>
        <a:bodyPr/>
        <a:lstStyle/>
        <a:p>
          <a:endParaRPr lang="en-US"/>
        </a:p>
      </dgm:t>
    </dgm:pt>
    <dgm:pt modelId="{1E0656F4-42FC-400D-B314-EB295A50BCA9}">
      <dgm:prSet phldrT="[Text]" phldr="1"/>
      <dgm:spPr/>
      <dgm:t>
        <a:bodyPr/>
        <a:lstStyle/>
        <a:p>
          <a:endParaRPr lang="en-US"/>
        </a:p>
      </dgm:t>
    </dgm:pt>
    <dgm:pt modelId="{75020875-80F1-4601-84CA-3F7AE9E1EDCA}" type="parTrans" cxnId="{8BE6AE1C-92AB-4177-A12A-7F748A589479}">
      <dgm:prSet/>
      <dgm:spPr/>
      <dgm:t>
        <a:bodyPr/>
        <a:lstStyle/>
        <a:p>
          <a:endParaRPr lang="en-US"/>
        </a:p>
      </dgm:t>
    </dgm:pt>
    <dgm:pt modelId="{E86630DD-C009-45C6-941C-478152FA1F17}" type="sibTrans" cxnId="{8BE6AE1C-92AB-4177-A12A-7F748A589479}">
      <dgm:prSet/>
      <dgm:spPr/>
      <dgm:t>
        <a:bodyPr/>
        <a:lstStyle/>
        <a:p>
          <a:endParaRPr lang="en-US"/>
        </a:p>
      </dgm:t>
    </dgm:pt>
    <dgm:pt modelId="{2202A759-A88E-4E64-BBF3-8B66F59CE239}" type="pres">
      <dgm:prSet presAssocID="{EDA75236-5DEB-4D18-B33B-2F662F095958}" presName="composite" presStyleCnt="0">
        <dgm:presLayoutVars>
          <dgm:chMax val="1"/>
          <dgm:dir/>
          <dgm:resizeHandles val="exact"/>
        </dgm:presLayoutVars>
      </dgm:prSet>
      <dgm:spPr/>
      <dgm:t>
        <a:bodyPr/>
        <a:lstStyle/>
        <a:p>
          <a:endParaRPr lang="en-US"/>
        </a:p>
      </dgm:t>
    </dgm:pt>
    <dgm:pt modelId="{9F18CE16-4D70-495D-AA42-44FD278DEFCB}" type="pres">
      <dgm:prSet presAssocID="{613AC2B7-9CA8-42A3-973D-7299432854E8}" presName="roof" presStyleLbl="dkBgShp" presStyleIdx="0" presStyleCnt="2"/>
      <dgm:spPr/>
      <dgm:t>
        <a:bodyPr/>
        <a:lstStyle/>
        <a:p>
          <a:endParaRPr lang="en-US"/>
        </a:p>
      </dgm:t>
    </dgm:pt>
    <dgm:pt modelId="{5868DE19-71E3-4F55-8CFD-ABAB3786FC71}" type="pres">
      <dgm:prSet presAssocID="{613AC2B7-9CA8-42A3-973D-7299432854E8}" presName="pillars" presStyleCnt="0"/>
      <dgm:spPr/>
    </dgm:pt>
    <dgm:pt modelId="{D1542B1B-55AE-4337-97E6-0A76BEAFB428}" type="pres">
      <dgm:prSet presAssocID="{613AC2B7-9CA8-42A3-973D-7299432854E8}" presName="pillar1" presStyleLbl="node1" presStyleIdx="0" presStyleCnt="3">
        <dgm:presLayoutVars>
          <dgm:bulletEnabled val="1"/>
        </dgm:presLayoutVars>
      </dgm:prSet>
      <dgm:spPr/>
      <dgm:t>
        <a:bodyPr/>
        <a:lstStyle/>
        <a:p>
          <a:endParaRPr lang="en-US"/>
        </a:p>
      </dgm:t>
    </dgm:pt>
    <dgm:pt modelId="{FF9E2939-93FF-4ACB-9ECC-3C5C0B5012A0}" type="pres">
      <dgm:prSet presAssocID="{64946666-C6D3-4A23-867E-137926598318}" presName="pillarX" presStyleLbl="node1" presStyleIdx="1" presStyleCnt="3">
        <dgm:presLayoutVars>
          <dgm:bulletEnabled val="1"/>
        </dgm:presLayoutVars>
      </dgm:prSet>
      <dgm:spPr/>
      <dgm:t>
        <a:bodyPr/>
        <a:lstStyle/>
        <a:p>
          <a:endParaRPr lang="en-US"/>
        </a:p>
      </dgm:t>
    </dgm:pt>
    <dgm:pt modelId="{C43F0E55-0FBE-41AC-88CF-0A1180EFA13E}" type="pres">
      <dgm:prSet presAssocID="{A54C1D05-27CB-4FC8-B37C-3496BD8442FD}" presName="pillarX" presStyleLbl="node1" presStyleIdx="2" presStyleCnt="3">
        <dgm:presLayoutVars>
          <dgm:bulletEnabled val="1"/>
        </dgm:presLayoutVars>
      </dgm:prSet>
      <dgm:spPr/>
      <dgm:t>
        <a:bodyPr/>
        <a:lstStyle/>
        <a:p>
          <a:endParaRPr lang="en-US"/>
        </a:p>
      </dgm:t>
    </dgm:pt>
    <dgm:pt modelId="{C00833B7-937A-4E35-9591-248998A8146D}" type="pres">
      <dgm:prSet presAssocID="{613AC2B7-9CA8-42A3-973D-7299432854E8}" presName="base" presStyleLbl="dkBgShp" presStyleIdx="1" presStyleCnt="2"/>
      <dgm:spPr/>
    </dgm:pt>
  </dgm:ptLst>
  <dgm:cxnLst>
    <dgm:cxn modelId="{5EFB8392-9D9C-48CA-AA20-DE52E2ED0581}" srcId="{EDA75236-5DEB-4D18-B33B-2F662F095958}" destId="{613AC2B7-9CA8-42A3-973D-7299432854E8}" srcOrd="0" destOrd="0" parTransId="{4E080435-596F-4D30-925D-315BAC1A0851}" sibTransId="{54196DA4-230C-4523-BA81-FEEF6A97E60A}"/>
    <dgm:cxn modelId="{8BE6AE1C-92AB-4177-A12A-7F748A589479}" srcId="{EDA75236-5DEB-4D18-B33B-2F662F095958}" destId="{1E0656F4-42FC-400D-B314-EB295A50BCA9}" srcOrd="1" destOrd="0" parTransId="{75020875-80F1-4601-84CA-3F7AE9E1EDCA}" sibTransId="{E86630DD-C009-45C6-941C-478152FA1F17}"/>
    <dgm:cxn modelId="{BECB9B0A-AB21-46BD-828E-5E5F9C2FBB9A}" type="presOf" srcId="{CA3CF656-95C2-43EE-989E-FD7AAA58AF4F}" destId="{D1542B1B-55AE-4337-97E6-0A76BEAFB428}" srcOrd="0" destOrd="0" presId="urn:microsoft.com/office/officeart/2005/8/layout/hList3"/>
    <dgm:cxn modelId="{1D42A780-DBED-4139-8F3E-667A1619FCAD}" type="presOf" srcId="{A54C1D05-27CB-4FC8-B37C-3496BD8442FD}" destId="{C43F0E55-0FBE-41AC-88CF-0A1180EFA13E}" srcOrd="0" destOrd="0" presId="urn:microsoft.com/office/officeart/2005/8/layout/hList3"/>
    <dgm:cxn modelId="{9BFAD292-DCEF-4119-9945-D526C109E917}" type="presOf" srcId="{EDA75236-5DEB-4D18-B33B-2F662F095958}" destId="{2202A759-A88E-4E64-BBF3-8B66F59CE239}" srcOrd="0" destOrd="0" presId="urn:microsoft.com/office/officeart/2005/8/layout/hList3"/>
    <dgm:cxn modelId="{27241E6F-C890-4E50-82A1-3B183BECD2FE}" srcId="{613AC2B7-9CA8-42A3-973D-7299432854E8}" destId="{64946666-C6D3-4A23-867E-137926598318}" srcOrd="1" destOrd="0" parTransId="{0BBF8D89-1339-4553-9BF5-ED3F83648650}" sibTransId="{A4D1E363-DD30-43C3-B75F-2E038540EFE3}"/>
    <dgm:cxn modelId="{BEC55FBD-C87B-4822-84D1-BDD2F80DBB15}" srcId="{613AC2B7-9CA8-42A3-973D-7299432854E8}" destId="{CA3CF656-95C2-43EE-989E-FD7AAA58AF4F}" srcOrd="0" destOrd="0" parTransId="{9F3072C1-575B-46F0-AB3E-956326409C90}" sibTransId="{66327C2C-0D60-4D6C-973C-6575F6F5A3D0}"/>
    <dgm:cxn modelId="{0F00382B-23A5-4106-8DB4-8F9AD35131C5}" type="presOf" srcId="{64946666-C6D3-4A23-867E-137926598318}" destId="{FF9E2939-93FF-4ACB-9ECC-3C5C0B5012A0}" srcOrd="0" destOrd="0" presId="urn:microsoft.com/office/officeart/2005/8/layout/hList3"/>
    <dgm:cxn modelId="{2D6B7868-76D0-467F-949F-7F57B2A4C947}" srcId="{613AC2B7-9CA8-42A3-973D-7299432854E8}" destId="{A54C1D05-27CB-4FC8-B37C-3496BD8442FD}" srcOrd="2" destOrd="0" parTransId="{CF3A05F5-8F83-45C5-8D00-9258066BAB0C}" sibTransId="{8439132F-2085-4D19-BE5F-A43E12EAEDE7}"/>
    <dgm:cxn modelId="{7A7F4D2E-21C3-4925-8098-EB487D270CF8}" type="presOf" srcId="{613AC2B7-9CA8-42A3-973D-7299432854E8}" destId="{9F18CE16-4D70-495D-AA42-44FD278DEFCB}" srcOrd="0" destOrd="0" presId="urn:microsoft.com/office/officeart/2005/8/layout/hList3"/>
    <dgm:cxn modelId="{50DF10F0-FB69-4C8B-A5A6-439870A9056F}" type="presParOf" srcId="{2202A759-A88E-4E64-BBF3-8B66F59CE239}" destId="{9F18CE16-4D70-495D-AA42-44FD278DEFCB}" srcOrd="0" destOrd="0" presId="urn:microsoft.com/office/officeart/2005/8/layout/hList3"/>
    <dgm:cxn modelId="{AAED0253-7C17-4C76-BCF0-416D3C9812C7}" type="presParOf" srcId="{2202A759-A88E-4E64-BBF3-8B66F59CE239}" destId="{5868DE19-71E3-4F55-8CFD-ABAB3786FC71}" srcOrd="1" destOrd="0" presId="urn:microsoft.com/office/officeart/2005/8/layout/hList3"/>
    <dgm:cxn modelId="{91CF6014-4B8E-4560-BC4B-DABA912045EA}" type="presParOf" srcId="{5868DE19-71E3-4F55-8CFD-ABAB3786FC71}" destId="{D1542B1B-55AE-4337-97E6-0A76BEAFB428}" srcOrd="0" destOrd="0" presId="urn:microsoft.com/office/officeart/2005/8/layout/hList3"/>
    <dgm:cxn modelId="{BA0ADA3A-1C4C-4D1A-AD52-82119AD5C049}" type="presParOf" srcId="{5868DE19-71E3-4F55-8CFD-ABAB3786FC71}" destId="{FF9E2939-93FF-4ACB-9ECC-3C5C0B5012A0}" srcOrd="1" destOrd="0" presId="urn:microsoft.com/office/officeart/2005/8/layout/hList3"/>
    <dgm:cxn modelId="{E61B4814-ED75-4899-B7C8-6D17B456ECEB}" type="presParOf" srcId="{5868DE19-71E3-4F55-8CFD-ABAB3786FC71}" destId="{C43F0E55-0FBE-41AC-88CF-0A1180EFA13E}" srcOrd="2" destOrd="0" presId="urn:microsoft.com/office/officeart/2005/8/layout/hList3"/>
    <dgm:cxn modelId="{1DBEF7F7-217C-4393-8E79-D713F508C888}" type="presParOf" srcId="{2202A759-A88E-4E64-BBF3-8B66F59CE239}" destId="{C00833B7-937A-4E35-9591-248998A8146D}" srcOrd="2" destOrd="0" presId="urn:microsoft.com/office/officeart/2005/8/layout/h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C20B68-CED8-4893-84C9-B2E690AA14F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4B746A81-C202-4D0B-982F-939ADE5559C3}">
      <dgm:prSet phldrT="[Text]" custT="1"/>
      <dgm:spPr/>
      <dgm:t>
        <a:bodyPr/>
        <a:lstStyle/>
        <a:p>
          <a:r>
            <a:rPr lang="mn-MN" sz="3400" b="1" dirty="0" smtClean="0">
              <a:latin typeface="Times New Roman" pitchFamily="18" charset="0"/>
              <a:cs typeface="Times New Roman" pitchFamily="18" charset="0"/>
            </a:rPr>
            <a:t>Багийн төрөлд </a:t>
          </a:r>
        </a:p>
        <a:p>
          <a:r>
            <a:rPr lang="mn-MN" sz="3400" b="1" dirty="0" smtClean="0">
              <a:latin typeface="Times New Roman" pitchFamily="18" charset="0"/>
              <a:cs typeface="Times New Roman" pitchFamily="18" charset="0"/>
            </a:rPr>
            <a:t>3 тивийн 16 баг оролцсон. </a:t>
          </a:r>
          <a:endParaRPr lang="en-US" sz="3400" dirty="0">
            <a:latin typeface="Times New Roman" pitchFamily="18" charset="0"/>
            <a:cs typeface="Times New Roman" pitchFamily="18" charset="0"/>
          </a:endParaRPr>
        </a:p>
      </dgm:t>
    </dgm:pt>
    <dgm:pt modelId="{48E093E6-D522-4183-8121-AB413FB9630E}" type="parTrans" cxnId="{3CE4B910-3943-4ADC-AC60-19F99DDBEC71}">
      <dgm:prSet/>
      <dgm:spPr/>
      <dgm:t>
        <a:bodyPr/>
        <a:lstStyle/>
        <a:p>
          <a:endParaRPr lang="en-US"/>
        </a:p>
      </dgm:t>
    </dgm:pt>
    <dgm:pt modelId="{AB20A8BA-AA3B-467F-BBAB-E26155ED0A8A}" type="sibTrans" cxnId="{3CE4B910-3943-4ADC-AC60-19F99DDBEC71}">
      <dgm:prSet/>
      <dgm:spPr/>
      <dgm:t>
        <a:bodyPr/>
        <a:lstStyle/>
        <a:p>
          <a:endParaRPr lang="en-US"/>
        </a:p>
      </dgm:t>
    </dgm:pt>
    <dgm:pt modelId="{6962B102-00B2-4ABA-9250-4BC069C39AF7}">
      <dgm:prSet phldrT="[Text]"/>
      <dgm:spPr/>
      <dgm:t>
        <a:bodyPr/>
        <a:lstStyle/>
        <a:p>
          <a:r>
            <a:rPr lang="mn-MN" b="1" dirty="0" smtClean="0">
              <a:latin typeface="Times New Roman" pitchFamily="18" charset="0"/>
              <a:cs typeface="Times New Roman" pitchFamily="18" charset="0"/>
            </a:rPr>
            <a:t>Ази тивээс</a:t>
          </a:r>
        </a:p>
        <a:p>
          <a:r>
            <a:rPr lang="mn-MN" b="1" dirty="0" smtClean="0">
              <a:latin typeface="Times New Roman" pitchFamily="18" charset="0"/>
              <a:cs typeface="Times New Roman" pitchFamily="18" charset="0"/>
            </a:rPr>
            <a:t> 5 </a:t>
          </a:r>
        </a:p>
        <a:p>
          <a:r>
            <a:rPr lang="mn-MN" b="1" dirty="0" smtClean="0">
              <a:latin typeface="Times New Roman" pitchFamily="18" charset="0"/>
              <a:cs typeface="Times New Roman" pitchFamily="18" charset="0"/>
            </a:rPr>
            <a:t>баг </a:t>
          </a:r>
          <a:endParaRPr lang="en-US" b="1" dirty="0">
            <a:latin typeface="Times New Roman" pitchFamily="18" charset="0"/>
            <a:cs typeface="Times New Roman" pitchFamily="18" charset="0"/>
          </a:endParaRPr>
        </a:p>
      </dgm:t>
    </dgm:pt>
    <dgm:pt modelId="{D0DFD440-7561-4234-B94C-8B073ADF76D4}" type="parTrans" cxnId="{DB14E00B-7A0E-4238-B2E1-A5712192C046}">
      <dgm:prSet/>
      <dgm:spPr/>
      <dgm:t>
        <a:bodyPr/>
        <a:lstStyle/>
        <a:p>
          <a:endParaRPr lang="en-US"/>
        </a:p>
      </dgm:t>
    </dgm:pt>
    <dgm:pt modelId="{8FA2519A-5213-4E5F-B416-6E3C78E99C27}" type="sibTrans" cxnId="{DB14E00B-7A0E-4238-B2E1-A5712192C046}">
      <dgm:prSet/>
      <dgm:spPr/>
      <dgm:t>
        <a:bodyPr/>
        <a:lstStyle/>
        <a:p>
          <a:endParaRPr lang="en-US"/>
        </a:p>
      </dgm:t>
    </dgm:pt>
    <dgm:pt modelId="{1944968D-AD8C-457B-AFFC-278089F909A6}">
      <dgm:prSet phldrT="[Text]"/>
      <dgm:spPr/>
      <dgm:t>
        <a:bodyPr/>
        <a:lstStyle/>
        <a:p>
          <a:r>
            <a:rPr lang="mn-MN" b="1" dirty="0" smtClean="0">
              <a:latin typeface="Times New Roman" pitchFamily="18" charset="0"/>
              <a:cs typeface="Times New Roman" pitchFamily="18" charset="0"/>
            </a:rPr>
            <a:t>Европ тивээс</a:t>
          </a:r>
        </a:p>
        <a:p>
          <a:r>
            <a:rPr lang="mn-MN" b="1" dirty="0" smtClean="0">
              <a:latin typeface="Times New Roman" pitchFamily="18" charset="0"/>
              <a:cs typeface="Times New Roman" pitchFamily="18" charset="0"/>
            </a:rPr>
            <a:t> 9</a:t>
          </a:r>
        </a:p>
        <a:p>
          <a:r>
            <a:rPr lang="mn-MN" b="1" dirty="0" smtClean="0">
              <a:latin typeface="Times New Roman" pitchFamily="18" charset="0"/>
              <a:cs typeface="Times New Roman" pitchFamily="18" charset="0"/>
            </a:rPr>
            <a:t>баг </a:t>
          </a:r>
          <a:endParaRPr lang="en-US" b="1" dirty="0">
            <a:latin typeface="Times New Roman" pitchFamily="18" charset="0"/>
            <a:cs typeface="Times New Roman" pitchFamily="18" charset="0"/>
          </a:endParaRPr>
        </a:p>
      </dgm:t>
    </dgm:pt>
    <dgm:pt modelId="{AF41370C-286F-4400-99E1-21401CB95529}" type="parTrans" cxnId="{9BB9265C-9AA3-4AE1-A78F-589836DE44FC}">
      <dgm:prSet/>
      <dgm:spPr/>
      <dgm:t>
        <a:bodyPr/>
        <a:lstStyle/>
        <a:p>
          <a:endParaRPr lang="en-US"/>
        </a:p>
      </dgm:t>
    </dgm:pt>
    <dgm:pt modelId="{818323D5-363B-474E-BBAA-249EE51BDDDF}" type="sibTrans" cxnId="{9BB9265C-9AA3-4AE1-A78F-589836DE44FC}">
      <dgm:prSet/>
      <dgm:spPr/>
      <dgm:t>
        <a:bodyPr/>
        <a:lstStyle/>
        <a:p>
          <a:endParaRPr lang="en-US"/>
        </a:p>
      </dgm:t>
    </dgm:pt>
    <dgm:pt modelId="{FE0A424F-430F-40C1-9B3C-4B4ED5DF99BB}">
      <dgm:prSet phldrT="[Text]"/>
      <dgm:spPr/>
      <dgm:t>
        <a:bodyPr/>
        <a:lstStyle/>
        <a:p>
          <a:r>
            <a:rPr lang="mn-MN" b="1" dirty="0" smtClean="0">
              <a:latin typeface="Times New Roman" pitchFamily="18" charset="0"/>
              <a:cs typeface="Times New Roman" pitchFamily="18" charset="0"/>
            </a:rPr>
            <a:t>Латин америк тивээс </a:t>
          </a:r>
        </a:p>
        <a:p>
          <a:r>
            <a:rPr lang="mn-MN" b="1" dirty="0" smtClean="0">
              <a:latin typeface="Times New Roman" pitchFamily="18" charset="0"/>
              <a:cs typeface="Times New Roman" pitchFamily="18" charset="0"/>
            </a:rPr>
            <a:t>2</a:t>
          </a:r>
        </a:p>
        <a:p>
          <a:r>
            <a:rPr lang="mn-MN" b="1" dirty="0" smtClean="0">
              <a:latin typeface="Times New Roman" pitchFamily="18" charset="0"/>
              <a:cs typeface="Times New Roman" pitchFamily="18" charset="0"/>
            </a:rPr>
            <a:t> баг </a:t>
          </a:r>
          <a:endParaRPr lang="en-US" b="1" dirty="0">
            <a:latin typeface="Times New Roman" pitchFamily="18" charset="0"/>
            <a:cs typeface="Times New Roman" pitchFamily="18" charset="0"/>
          </a:endParaRPr>
        </a:p>
      </dgm:t>
    </dgm:pt>
    <dgm:pt modelId="{BD50C582-3889-4911-A9C8-29B28AD3DA25}" type="parTrans" cxnId="{4479C612-708A-48D9-9B67-196A343C1F15}">
      <dgm:prSet/>
      <dgm:spPr/>
      <dgm:t>
        <a:bodyPr/>
        <a:lstStyle/>
        <a:p>
          <a:endParaRPr lang="en-US"/>
        </a:p>
      </dgm:t>
    </dgm:pt>
    <dgm:pt modelId="{11CD23C1-F7C3-4E2C-BE0D-94510004D63B}" type="sibTrans" cxnId="{4479C612-708A-48D9-9B67-196A343C1F15}">
      <dgm:prSet/>
      <dgm:spPr/>
      <dgm:t>
        <a:bodyPr/>
        <a:lstStyle/>
        <a:p>
          <a:endParaRPr lang="en-US"/>
        </a:p>
      </dgm:t>
    </dgm:pt>
    <dgm:pt modelId="{41A0ADB1-F0C5-4721-99FD-F01A176E4AB8}" type="pres">
      <dgm:prSet presAssocID="{EBC20B68-CED8-4893-84C9-B2E690AA14F0}" presName="composite" presStyleCnt="0">
        <dgm:presLayoutVars>
          <dgm:chMax val="1"/>
          <dgm:dir/>
          <dgm:resizeHandles val="exact"/>
        </dgm:presLayoutVars>
      </dgm:prSet>
      <dgm:spPr/>
      <dgm:t>
        <a:bodyPr/>
        <a:lstStyle/>
        <a:p>
          <a:endParaRPr lang="en-US"/>
        </a:p>
      </dgm:t>
    </dgm:pt>
    <dgm:pt modelId="{016DDE04-5BC7-49E9-A572-585D44293D7D}" type="pres">
      <dgm:prSet presAssocID="{4B746A81-C202-4D0B-982F-939ADE5559C3}" presName="roof" presStyleLbl="dkBgShp" presStyleIdx="0" presStyleCnt="2"/>
      <dgm:spPr/>
      <dgm:t>
        <a:bodyPr/>
        <a:lstStyle/>
        <a:p>
          <a:endParaRPr lang="en-US"/>
        </a:p>
      </dgm:t>
    </dgm:pt>
    <dgm:pt modelId="{B2B2F7BD-5EBD-4A61-87F7-1473817C3B57}" type="pres">
      <dgm:prSet presAssocID="{4B746A81-C202-4D0B-982F-939ADE5559C3}" presName="pillars" presStyleCnt="0"/>
      <dgm:spPr/>
    </dgm:pt>
    <dgm:pt modelId="{255AE009-CE56-48F7-834D-550D612AAC24}" type="pres">
      <dgm:prSet presAssocID="{4B746A81-C202-4D0B-982F-939ADE5559C3}" presName="pillar1" presStyleLbl="node1" presStyleIdx="0" presStyleCnt="3">
        <dgm:presLayoutVars>
          <dgm:bulletEnabled val="1"/>
        </dgm:presLayoutVars>
      </dgm:prSet>
      <dgm:spPr/>
      <dgm:t>
        <a:bodyPr/>
        <a:lstStyle/>
        <a:p>
          <a:endParaRPr lang="en-US"/>
        </a:p>
      </dgm:t>
    </dgm:pt>
    <dgm:pt modelId="{27062FBA-AE90-4C2D-BB67-2680DBEE3B6E}" type="pres">
      <dgm:prSet presAssocID="{1944968D-AD8C-457B-AFFC-278089F909A6}" presName="pillarX" presStyleLbl="node1" presStyleIdx="1" presStyleCnt="3">
        <dgm:presLayoutVars>
          <dgm:bulletEnabled val="1"/>
        </dgm:presLayoutVars>
      </dgm:prSet>
      <dgm:spPr/>
      <dgm:t>
        <a:bodyPr/>
        <a:lstStyle/>
        <a:p>
          <a:endParaRPr lang="en-US"/>
        </a:p>
      </dgm:t>
    </dgm:pt>
    <dgm:pt modelId="{C5F6264F-7FF1-4801-B359-B4F2F07B6EA9}" type="pres">
      <dgm:prSet presAssocID="{FE0A424F-430F-40C1-9B3C-4B4ED5DF99BB}" presName="pillarX" presStyleLbl="node1" presStyleIdx="2" presStyleCnt="3">
        <dgm:presLayoutVars>
          <dgm:bulletEnabled val="1"/>
        </dgm:presLayoutVars>
      </dgm:prSet>
      <dgm:spPr/>
      <dgm:t>
        <a:bodyPr/>
        <a:lstStyle/>
        <a:p>
          <a:endParaRPr lang="en-US"/>
        </a:p>
      </dgm:t>
    </dgm:pt>
    <dgm:pt modelId="{5F2F72A1-D1D8-47F5-8736-DDDD49F8245E}" type="pres">
      <dgm:prSet presAssocID="{4B746A81-C202-4D0B-982F-939ADE5559C3}" presName="base" presStyleLbl="dkBgShp" presStyleIdx="1" presStyleCnt="2"/>
      <dgm:spPr/>
    </dgm:pt>
  </dgm:ptLst>
  <dgm:cxnLst>
    <dgm:cxn modelId="{0F152523-B510-447B-85E3-D6588B3B7B4A}" type="presOf" srcId="{EBC20B68-CED8-4893-84C9-B2E690AA14F0}" destId="{41A0ADB1-F0C5-4721-99FD-F01A176E4AB8}" srcOrd="0" destOrd="0" presId="urn:microsoft.com/office/officeart/2005/8/layout/hList3"/>
    <dgm:cxn modelId="{9BB9265C-9AA3-4AE1-A78F-589836DE44FC}" srcId="{4B746A81-C202-4D0B-982F-939ADE5559C3}" destId="{1944968D-AD8C-457B-AFFC-278089F909A6}" srcOrd="1" destOrd="0" parTransId="{AF41370C-286F-4400-99E1-21401CB95529}" sibTransId="{818323D5-363B-474E-BBAA-249EE51BDDDF}"/>
    <dgm:cxn modelId="{43EB6792-3CC9-4AD2-8087-AFE1B7103105}" type="presOf" srcId="{6962B102-00B2-4ABA-9250-4BC069C39AF7}" destId="{255AE009-CE56-48F7-834D-550D612AAC24}" srcOrd="0" destOrd="0" presId="urn:microsoft.com/office/officeart/2005/8/layout/hList3"/>
    <dgm:cxn modelId="{C6D43742-48F2-4C15-8EE2-3902AF3E8B2E}" type="presOf" srcId="{1944968D-AD8C-457B-AFFC-278089F909A6}" destId="{27062FBA-AE90-4C2D-BB67-2680DBEE3B6E}" srcOrd="0" destOrd="0" presId="urn:microsoft.com/office/officeart/2005/8/layout/hList3"/>
    <dgm:cxn modelId="{3CE4B910-3943-4ADC-AC60-19F99DDBEC71}" srcId="{EBC20B68-CED8-4893-84C9-B2E690AA14F0}" destId="{4B746A81-C202-4D0B-982F-939ADE5559C3}" srcOrd="0" destOrd="0" parTransId="{48E093E6-D522-4183-8121-AB413FB9630E}" sibTransId="{AB20A8BA-AA3B-467F-BBAB-E26155ED0A8A}"/>
    <dgm:cxn modelId="{DB14E00B-7A0E-4238-B2E1-A5712192C046}" srcId="{4B746A81-C202-4D0B-982F-939ADE5559C3}" destId="{6962B102-00B2-4ABA-9250-4BC069C39AF7}" srcOrd="0" destOrd="0" parTransId="{D0DFD440-7561-4234-B94C-8B073ADF76D4}" sibTransId="{8FA2519A-5213-4E5F-B416-6E3C78E99C27}"/>
    <dgm:cxn modelId="{53F17C11-7445-47D0-A545-327FD959108E}" type="presOf" srcId="{FE0A424F-430F-40C1-9B3C-4B4ED5DF99BB}" destId="{C5F6264F-7FF1-4801-B359-B4F2F07B6EA9}" srcOrd="0" destOrd="0" presId="urn:microsoft.com/office/officeart/2005/8/layout/hList3"/>
    <dgm:cxn modelId="{14455BEE-458D-4427-AB8E-4B6D46E9F8D4}" type="presOf" srcId="{4B746A81-C202-4D0B-982F-939ADE5559C3}" destId="{016DDE04-5BC7-49E9-A572-585D44293D7D}" srcOrd="0" destOrd="0" presId="urn:microsoft.com/office/officeart/2005/8/layout/hList3"/>
    <dgm:cxn modelId="{4479C612-708A-48D9-9B67-196A343C1F15}" srcId="{4B746A81-C202-4D0B-982F-939ADE5559C3}" destId="{FE0A424F-430F-40C1-9B3C-4B4ED5DF99BB}" srcOrd="2" destOrd="0" parTransId="{BD50C582-3889-4911-A9C8-29B28AD3DA25}" sibTransId="{11CD23C1-F7C3-4E2C-BE0D-94510004D63B}"/>
    <dgm:cxn modelId="{0D7DE0B9-1322-4C0B-BBEE-FCD837FDBAC6}" type="presParOf" srcId="{41A0ADB1-F0C5-4721-99FD-F01A176E4AB8}" destId="{016DDE04-5BC7-49E9-A572-585D44293D7D}" srcOrd="0" destOrd="0" presId="urn:microsoft.com/office/officeart/2005/8/layout/hList3"/>
    <dgm:cxn modelId="{DFBCF425-355E-4B01-941B-A1A1EB239D53}" type="presParOf" srcId="{41A0ADB1-F0C5-4721-99FD-F01A176E4AB8}" destId="{B2B2F7BD-5EBD-4A61-87F7-1473817C3B57}" srcOrd="1" destOrd="0" presId="urn:microsoft.com/office/officeart/2005/8/layout/hList3"/>
    <dgm:cxn modelId="{6E786907-CE50-4B78-B209-E81E758D6145}" type="presParOf" srcId="{B2B2F7BD-5EBD-4A61-87F7-1473817C3B57}" destId="{255AE009-CE56-48F7-834D-550D612AAC24}" srcOrd="0" destOrd="0" presId="urn:microsoft.com/office/officeart/2005/8/layout/hList3"/>
    <dgm:cxn modelId="{16CE3148-4549-46F1-BB1A-F65C7B98EEE4}" type="presParOf" srcId="{B2B2F7BD-5EBD-4A61-87F7-1473817C3B57}" destId="{27062FBA-AE90-4C2D-BB67-2680DBEE3B6E}" srcOrd="1" destOrd="0" presId="urn:microsoft.com/office/officeart/2005/8/layout/hList3"/>
    <dgm:cxn modelId="{FB9530BE-7BE2-4D67-89D2-6B4894E7BCF1}" type="presParOf" srcId="{B2B2F7BD-5EBD-4A61-87F7-1473817C3B57}" destId="{C5F6264F-7FF1-4801-B359-B4F2F07B6EA9}" srcOrd="2" destOrd="0" presId="urn:microsoft.com/office/officeart/2005/8/layout/hList3"/>
    <dgm:cxn modelId="{E6DD0DC5-F323-4E78-810D-3662B2E9D978}" type="presParOf" srcId="{41A0ADB1-F0C5-4721-99FD-F01A176E4AB8}" destId="{5F2F72A1-D1D8-47F5-8736-DDDD49F8245E}" srcOrd="2" destOrd="0" presId="urn:microsoft.com/office/officeart/2005/8/layout/h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ACEE5-A2E6-4DA6-876F-4966031C20B0}">
      <dsp:nvSpPr>
        <dsp:cNvPr id="0" name=""/>
        <dsp:cNvSpPr/>
      </dsp:nvSpPr>
      <dsp:spPr>
        <a:xfrm>
          <a:off x="0" y="0"/>
          <a:ext cx="5486400" cy="180213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mn-MN" sz="3600" b="1" kern="1200" dirty="0" smtClean="0">
              <a:latin typeface="Times New Roman" pitchFamily="18" charset="0"/>
              <a:cs typeface="Times New Roman" pitchFamily="18" charset="0"/>
            </a:rPr>
            <a:t>Эрэгтэй  ганцаарчилсан төрөлд 4 тивийн 38 тамирчин оролцсон.  </a:t>
          </a:r>
          <a:endParaRPr lang="en-US" sz="3600" b="1" kern="1200" dirty="0">
            <a:latin typeface="Times New Roman" pitchFamily="18" charset="0"/>
            <a:cs typeface="Times New Roman" pitchFamily="18" charset="0"/>
          </a:endParaRPr>
        </a:p>
      </dsp:txBody>
      <dsp:txXfrm>
        <a:off x="0" y="0"/>
        <a:ext cx="5486400" cy="1802130"/>
      </dsp:txXfrm>
    </dsp:sp>
    <dsp:sp modelId="{F186FFF8-1FBA-42C5-9C17-29451B5E7DAD}">
      <dsp:nvSpPr>
        <dsp:cNvPr id="0" name=""/>
        <dsp:cNvSpPr/>
      </dsp:nvSpPr>
      <dsp:spPr>
        <a:xfrm>
          <a:off x="0" y="1802130"/>
          <a:ext cx="1371599" cy="3784473"/>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mn-MN" sz="2700" b="1" kern="1200" dirty="0" smtClean="0"/>
            <a:t>Ази </a:t>
          </a:r>
          <a:r>
            <a:rPr lang="mn-MN" sz="2700" b="1" kern="1200" dirty="0" smtClean="0">
              <a:latin typeface="Times New Roman" pitchFamily="18" charset="0"/>
              <a:cs typeface="Times New Roman" pitchFamily="18" charset="0"/>
            </a:rPr>
            <a:t>тивээс</a:t>
          </a:r>
          <a:r>
            <a:rPr lang="mn-MN" sz="2700" b="1" kern="1200" dirty="0" smtClean="0"/>
            <a:t> </a:t>
          </a:r>
        </a:p>
        <a:p>
          <a:pPr lvl="0" algn="ctr" defTabSz="1200150">
            <a:lnSpc>
              <a:spcPct val="90000"/>
            </a:lnSpc>
            <a:spcBef>
              <a:spcPct val="0"/>
            </a:spcBef>
            <a:spcAft>
              <a:spcPct val="35000"/>
            </a:spcAft>
          </a:pPr>
          <a:r>
            <a:rPr lang="mn-MN" sz="2700" b="1" kern="1200" dirty="0" smtClean="0"/>
            <a:t>11 </a:t>
          </a:r>
          <a:r>
            <a:rPr lang="mn-MN" sz="2700" b="1" kern="1200" dirty="0" smtClean="0">
              <a:latin typeface="Times New Roman" pitchFamily="18" charset="0"/>
              <a:cs typeface="Times New Roman" pitchFamily="18" charset="0"/>
            </a:rPr>
            <a:t>тамир-чин</a:t>
          </a:r>
          <a:endParaRPr lang="en-US" sz="2700" b="1" kern="1200" dirty="0">
            <a:latin typeface="Times New Roman" pitchFamily="18" charset="0"/>
            <a:cs typeface="Times New Roman" pitchFamily="18" charset="0"/>
          </a:endParaRPr>
        </a:p>
      </dsp:txBody>
      <dsp:txXfrm>
        <a:off x="0" y="1802130"/>
        <a:ext cx="1371599" cy="3784473"/>
      </dsp:txXfrm>
    </dsp:sp>
    <dsp:sp modelId="{15354F9E-4C88-4EAD-AD0E-55ABEBF69574}">
      <dsp:nvSpPr>
        <dsp:cNvPr id="0" name=""/>
        <dsp:cNvSpPr/>
      </dsp:nvSpPr>
      <dsp:spPr>
        <a:xfrm>
          <a:off x="1371600" y="1802130"/>
          <a:ext cx="1371599" cy="3784473"/>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mn-MN" sz="2700" b="1" kern="1200" dirty="0" smtClean="0">
              <a:latin typeface="Times New Roman" pitchFamily="18" charset="0"/>
              <a:cs typeface="Times New Roman" pitchFamily="18" charset="0"/>
            </a:rPr>
            <a:t>Африк тивээс </a:t>
          </a:r>
        </a:p>
        <a:p>
          <a:pPr lvl="0" algn="ctr" defTabSz="1200150">
            <a:lnSpc>
              <a:spcPct val="90000"/>
            </a:lnSpc>
            <a:spcBef>
              <a:spcPct val="0"/>
            </a:spcBef>
            <a:spcAft>
              <a:spcPct val="35000"/>
            </a:spcAft>
          </a:pPr>
          <a:r>
            <a:rPr lang="mn-MN" sz="2700" b="1" kern="1200" dirty="0" smtClean="0">
              <a:latin typeface="Times New Roman" pitchFamily="18" charset="0"/>
              <a:cs typeface="Times New Roman" pitchFamily="18" charset="0"/>
            </a:rPr>
            <a:t>2 тамир-чин </a:t>
          </a:r>
          <a:endParaRPr lang="en-US" sz="2700" b="1" kern="1200" dirty="0">
            <a:latin typeface="Times New Roman" pitchFamily="18" charset="0"/>
            <a:cs typeface="Times New Roman" pitchFamily="18" charset="0"/>
          </a:endParaRPr>
        </a:p>
      </dsp:txBody>
      <dsp:txXfrm>
        <a:off x="1371600" y="1802130"/>
        <a:ext cx="1371599" cy="3784473"/>
      </dsp:txXfrm>
    </dsp:sp>
    <dsp:sp modelId="{BF08EA78-3142-435A-A16F-C2B376BBDF73}">
      <dsp:nvSpPr>
        <dsp:cNvPr id="0" name=""/>
        <dsp:cNvSpPr/>
      </dsp:nvSpPr>
      <dsp:spPr>
        <a:xfrm>
          <a:off x="2743200" y="1802130"/>
          <a:ext cx="1371599" cy="3784473"/>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mn-MN" sz="2700" b="1" kern="1200" dirty="0" smtClean="0">
              <a:latin typeface="Times New Roman" pitchFamily="18" charset="0"/>
              <a:cs typeface="Times New Roman" pitchFamily="18" charset="0"/>
            </a:rPr>
            <a:t>Латин америк тивээс 10 тамир-чин </a:t>
          </a:r>
          <a:endParaRPr lang="en-US" sz="2700" b="1" kern="1200" dirty="0">
            <a:latin typeface="Times New Roman" pitchFamily="18" charset="0"/>
            <a:cs typeface="Times New Roman" pitchFamily="18" charset="0"/>
          </a:endParaRPr>
        </a:p>
      </dsp:txBody>
      <dsp:txXfrm>
        <a:off x="2743200" y="1802130"/>
        <a:ext cx="1371599" cy="3784473"/>
      </dsp:txXfrm>
    </dsp:sp>
    <dsp:sp modelId="{763BAAEB-854D-4DB4-A525-082E7CB24D61}">
      <dsp:nvSpPr>
        <dsp:cNvPr id="0" name=""/>
        <dsp:cNvSpPr/>
      </dsp:nvSpPr>
      <dsp:spPr>
        <a:xfrm>
          <a:off x="4114799" y="1802130"/>
          <a:ext cx="1371599" cy="3784473"/>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mn-MN" sz="2700" b="1" kern="1200" dirty="0" smtClean="0">
              <a:latin typeface="Times New Roman" pitchFamily="18" charset="0"/>
              <a:cs typeface="Times New Roman" pitchFamily="18" charset="0"/>
            </a:rPr>
            <a:t>Европ тивээс 15 тамир-чин </a:t>
          </a:r>
          <a:endParaRPr lang="en-US" sz="2700" b="1" kern="1200" dirty="0">
            <a:latin typeface="Times New Roman" pitchFamily="18" charset="0"/>
            <a:cs typeface="Times New Roman" pitchFamily="18" charset="0"/>
          </a:endParaRPr>
        </a:p>
      </dsp:txBody>
      <dsp:txXfrm>
        <a:off x="4114799" y="1802130"/>
        <a:ext cx="1371599" cy="3784473"/>
      </dsp:txXfrm>
    </dsp:sp>
    <dsp:sp modelId="{6A1B27BD-901C-40FE-B9FE-58FAFE227E9F}">
      <dsp:nvSpPr>
        <dsp:cNvPr id="0" name=""/>
        <dsp:cNvSpPr/>
      </dsp:nvSpPr>
      <dsp:spPr>
        <a:xfrm>
          <a:off x="0" y="5586602"/>
          <a:ext cx="5486400" cy="42049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6FDDC-D544-4DD5-9797-AA75F20E9592}">
      <dsp:nvSpPr>
        <dsp:cNvPr id="0" name=""/>
        <dsp:cNvSpPr/>
      </dsp:nvSpPr>
      <dsp:spPr>
        <a:xfrm>
          <a:off x="0" y="0"/>
          <a:ext cx="5867399" cy="185166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mn-MN" sz="3600" b="1" kern="1200" dirty="0" smtClean="0">
              <a:latin typeface="Times New Roman" pitchFamily="18" charset="0"/>
              <a:cs typeface="Times New Roman" pitchFamily="18" charset="0"/>
            </a:rPr>
            <a:t>Эмэгтэй ганцаарчилсан төрөлд 4 тивийн 52 тамирчин оролцсон.</a:t>
          </a:r>
          <a:endParaRPr lang="en-US" sz="3600" kern="1200" dirty="0">
            <a:latin typeface="Times New Roman" pitchFamily="18" charset="0"/>
            <a:cs typeface="Times New Roman" pitchFamily="18" charset="0"/>
          </a:endParaRPr>
        </a:p>
      </dsp:txBody>
      <dsp:txXfrm>
        <a:off x="0" y="0"/>
        <a:ext cx="5867399" cy="1851660"/>
      </dsp:txXfrm>
    </dsp:sp>
    <dsp:sp modelId="{8BA5BDBF-94FE-428E-AF40-0E9351574707}">
      <dsp:nvSpPr>
        <dsp:cNvPr id="0" name=""/>
        <dsp:cNvSpPr/>
      </dsp:nvSpPr>
      <dsp:spPr>
        <a:xfrm>
          <a:off x="0" y="1851660"/>
          <a:ext cx="1466849" cy="3888486"/>
        </a:xfrm>
        <a:prstGeom prst="rec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Ази тивээс </a:t>
          </a:r>
        </a:p>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15 тамир-чин </a:t>
          </a:r>
          <a:endParaRPr lang="en-US" sz="2800" b="1" kern="1200" dirty="0">
            <a:latin typeface="Times New Roman" pitchFamily="18" charset="0"/>
            <a:cs typeface="Times New Roman" pitchFamily="18" charset="0"/>
          </a:endParaRPr>
        </a:p>
      </dsp:txBody>
      <dsp:txXfrm>
        <a:off x="0" y="1851660"/>
        <a:ext cx="1466849" cy="3888486"/>
      </dsp:txXfrm>
    </dsp:sp>
    <dsp:sp modelId="{19456FA0-B755-4C95-87D4-581642E3744C}">
      <dsp:nvSpPr>
        <dsp:cNvPr id="0" name=""/>
        <dsp:cNvSpPr/>
      </dsp:nvSpPr>
      <dsp:spPr>
        <a:xfrm>
          <a:off x="1466849" y="1851660"/>
          <a:ext cx="1466849" cy="3888486"/>
        </a:xfrm>
        <a:prstGeom prst="rec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Латин америк тивээс </a:t>
          </a:r>
        </a:p>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8 тамир-чин </a:t>
          </a:r>
          <a:endParaRPr lang="en-US" sz="2800" b="1" kern="1200" dirty="0">
            <a:latin typeface="Times New Roman" pitchFamily="18" charset="0"/>
            <a:cs typeface="Times New Roman" pitchFamily="18" charset="0"/>
          </a:endParaRPr>
        </a:p>
      </dsp:txBody>
      <dsp:txXfrm>
        <a:off x="1466849" y="1851660"/>
        <a:ext cx="1466849" cy="3888486"/>
      </dsp:txXfrm>
    </dsp:sp>
    <dsp:sp modelId="{B4AC35AD-A098-476A-8162-7A669DF7B524}">
      <dsp:nvSpPr>
        <dsp:cNvPr id="0" name=""/>
        <dsp:cNvSpPr/>
      </dsp:nvSpPr>
      <dsp:spPr>
        <a:xfrm>
          <a:off x="2933699" y="1851660"/>
          <a:ext cx="1466849" cy="3888486"/>
        </a:xfrm>
        <a:prstGeom prst="rec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Европ тивээс</a:t>
          </a:r>
        </a:p>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 26 тамир-чин </a:t>
          </a:r>
          <a:endParaRPr lang="en-US" sz="2800" b="1" kern="1200" dirty="0">
            <a:latin typeface="Times New Roman" pitchFamily="18" charset="0"/>
            <a:cs typeface="Times New Roman" pitchFamily="18" charset="0"/>
          </a:endParaRPr>
        </a:p>
      </dsp:txBody>
      <dsp:txXfrm>
        <a:off x="2933699" y="1851660"/>
        <a:ext cx="1466849" cy="3888486"/>
      </dsp:txXfrm>
    </dsp:sp>
    <dsp:sp modelId="{1BB9612F-E1DD-46B4-9E46-0B0525ECFC42}">
      <dsp:nvSpPr>
        <dsp:cNvPr id="0" name=""/>
        <dsp:cNvSpPr/>
      </dsp:nvSpPr>
      <dsp:spPr>
        <a:xfrm>
          <a:off x="4400549" y="1851660"/>
          <a:ext cx="1466849" cy="3888486"/>
        </a:xfrm>
        <a:prstGeom prst="rect">
          <a:avLst/>
        </a:prstGeom>
        <a:solidFill>
          <a:schemeClr val="accent1">
            <a:hueOff val="0"/>
            <a:satOff val="0"/>
            <a:lumOff val="0"/>
            <a:alphaOff val="0"/>
          </a:schemeClr>
        </a:solidFill>
        <a:ln w="63500" cap="flat" cmpd="thickThin" algn="ctr">
          <a:solidFill>
            <a:schemeClr val="lt1">
              <a:hueOff val="0"/>
              <a:satOff val="0"/>
              <a:lumOff val="0"/>
              <a:alphaOff val="0"/>
            </a:schemeClr>
          </a:solidFill>
          <a:prstDash val="solid"/>
        </a:ln>
        <a:effectLst>
          <a:outerShdw blurRad="50800" dist="38100" dir="5400000"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mn-MN" sz="2800" b="1" kern="1200" dirty="0" smtClean="0">
              <a:latin typeface="Times New Roman" pitchFamily="18" charset="0"/>
              <a:cs typeface="Times New Roman" pitchFamily="18" charset="0"/>
            </a:rPr>
            <a:t>Австрали тивээс </a:t>
          </a:r>
        </a:p>
        <a:p>
          <a:pPr lvl="0" algn="ctr" defTabSz="1244600">
            <a:lnSpc>
              <a:spcPct val="90000"/>
            </a:lnSpc>
            <a:spcBef>
              <a:spcPct val="0"/>
            </a:spcBef>
            <a:spcAft>
              <a:spcPct val="35000"/>
            </a:spcAft>
          </a:pPr>
          <a:r>
            <a:rPr lang="en-US" sz="2800" b="1" kern="1200" dirty="0" smtClean="0">
              <a:latin typeface="Times New Roman" pitchFamily="18" charset="0"/>
              <a:cs typeface="Times New Roman" pitchFamily="18" charset="0"/>
            </a:rPr>
            <a:t>3 </a:t>
          </a:r>
          <a:r>
            <a:rPr lang="mn-MN" sz="2800" b="1" kern="1200" dirty="0" smtClean="0">
              <a:latin typeface="Times New Roman" pitchFamily="18" charset="0"/>
              <a:cs typeface="Times New Roman" pitchFamily="18" charset="0"/>
            </a:rPr>
            <a:t>тамир-чин </a:t>
          </a:r>
          <a:endParaRPr lang="en-US" sz="2800" b="1" kern="1200" dirty="0">
            <a:latin typeface="Times New Roman" pitchFamily="18" charset="0"/>
            <a:cs typeface="Times New Roman" pitchFamily="18" charset="0"/>
          </a:endParaRPr>
        </a:p>
      </dsp:txBody>
      <dsp:txXfrm>
        <a:off x="4400549" y="1851660"/>
        <a:ext cx="1466849" cy="3888486"/>
      </dsp:txXfrm>
    </dsp:sp>
    <dsp:sp modelId="{79564D48-BFFE-4B6D-9837-C150654E451C}">
      <dsp:nvSpPr>
        <dsp:cNvPr id="0" name=""/>
        <dsp:cNvSpPr/>
      </dsp:nvSpPr>
      <dsp:spPr>
        <a:xfrm>
          <a:off x="0" y="5740145"/>
          <a:ext cx="5867399" cy="43205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504A2A-8EA0-4392-836F-A55E4F3134B9}">
      <dsp:nvSpPr>
        <dsp:cNvPr id="0" name=""/>
        <dsp:cNvSpPr/>
      </dsp:nvSpPr>
      <dsp:spPr>
        <a:xfrm>
          <a:off x="0" y="0"/>
          <a:ext cx="5105399" cy="176926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mn-MN" sz="3700" b="1" kern="1200" dirty="0" smtClean="0">
              <a:effectLst/>
              <a:latin typeface="Times New Roman" pitchFamily="18" charset="0"/>
              <a:cs typeface="Times New Roman" pitchFamily="18" charset="0"/>
            </a:rPr>
            <a:t>Холимог хосын төрөлд 3 тивийн 32 тамирчид оролцсон. </a:t>
          </a:r>
          <a:endParaRPr lang="en-US" sz="3700" kern="1200" dirty="0">
            <a:effectLst/>
            <a:latin typeface="Times New Roman" pitchFamily="18" charset="0"/>
            <a:cs typeface="Times New Roman" pitchFamily="18" charset="0"/>
          </a:endParaRPr>
        </a:p>
      </dsp:txBody>
      <dsp:txXfrm>
        <a:off x="0" y="0"/>
        <a:ext cx="5105399" cy="1769268"/>
      </dsp:txXfrm>
    </dsp:sp>
    <dsp:sp modelId="{C7CAFCAE-265E-448D-BFAB-E6E8FCC42C31}">
      <dsp:nvSpPr>
        <dsp:cNvPr id="0" name=""/>
        <dsp:cNvSpPr/>
      </dsp:nvSpPr>
      <dsp:spPr>
        <a:xfrm>
          <a:off x="2492" y="1769268"/>
          <a:ext cx="1700138" cy="371546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Ази тивээс </a:t>
          </a:r>
        </a:p>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13</a:t>
          </a:r>
        </a:p>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 холимог хос </a:t>
          </a:r>
          <a:endParaRPr lang="en-US" sz="3100" b="1" kern="1200" dirty="0">
            <a:latin typeface="Times New Roman" pitchFamily="18" charset="0"/>
            <a:cs typeface="Times New Roman" pitchFamily="18" charset="0"/>
          </a:endParaRPr>
        </a:p>
      </dsp:txBody>
      <dsp:txXfrm>
        <a:off x="2492" y="1769268"/>
        <a:ext cx="1700138" cy="3715464"/>
      </dsp:txXfrm>
    </dsp:sp>
    <dsp:sp modelId="{B2352D24-226A-4FBF-85FB-77C89E8FE3B3}">
      <dsp:nvSpPr>
        <dsp:cNvPr id="0" name=""/>
        <dsp:cNvSpPr/>
      </dsp:nvSpPr>
      <dsp:spPr>
        <a:xfrm>
          <a:off x="1702630" y="1769268"/>
          <a:ext cx="1700138" cy="371546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Европ тивээс </a:t>
          </a:r>
        </a:p>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14</a:t>
          </a:r>
        </a:p>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 холимог хос </a:t>
          </a:r>
          <a:endParaRPr lang="en-US" sz="3100" b="1" kern="1200" dirty="0">
            <a:latin typeface="Times New Roman" pitchFamily="18" charset="0"/>
            <a:cs typeface="Times New Roman" pitchFamily="18" charset="0"/>
          </a:endParaRPr>
        </a:p>
      </dsp:txBody>
      <dsp:txXfrm>
        <a:off x="1702630" y="1769268"/>
        <a:ext cx="1700138" cy="3715464"/>
      </dsp:txXfrm>
    </dsp:sp>
    <dsp:sp modelId="{8CD48E99-4782-4584-9ACF-75D4A90C8908}">
      <dsp:nvSpPr>
        <dsp:cNvPr id="0" name=""/>
        <dsp:cNvSpPr/>
      </dsp:nvSpPr>
      <dsp:spPr>
        <a:xfrm>
          <a:off x="3402769" y="1769268"/>
          <a:ext cx="1700138" cy="371546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Латин америк тивээс </a:t>
          </a:r>
        </a:p>
        <a:p>
          <a:pPr lvl="0" algn="ctr" defTabSz="1377950">
            <a:lnSpc>
              <a:spcPct val="90000"/>
            </a:lnSpc>
            <a:spcBef>
              <a:spcPct val="0"/>
            </a:spcBef>
            <a:spcAft>
              <a:spcPct val="35000"/>
            </a:spcAft>
          </a:pPr>
          <a:r>
            <a:rPr lang="mn-MN" sz="3100" b="1" kern="1200" dirty="0" smtClean="0">
              <a:latin typeface="Times New Roman" pitchFamily="18" charset="0"/>
              <a:cs typeface="Times New Roman" pitchFamily="18" charset="0"/>
            </a:rPr>
            <a:t>5 холимог хос </a:t>
          </a:r>
          <a:endParaRPr lang="en-US" sz="3100" b="1" kern="1200" dirty="0">
            <a:latin typeface="Times New Roman" pitchFamily="18" charset="0"/>
            <a:cs typeface="Times New Roman" pitchFamily="18" charset="0"/>
          </a:endParaRPr>
        </a:p>
      </dsp:txBody>
      <dsp:txXfrm>
        <a:off x="3402769" y="1769268"/>
        <a:ext cx="1700138" cy="3715464"/>
      </dsp:txXfrm>
    </dsp:sp>
    <dsp:sp modelId="{02C4BA04-4BAC-48A8-8623-AC369B0EF4C6}">
      <dsp:nvSpPr>
        <dsp:cNvPr id="0" name=""/>
        <dsp:cNvSpPr/>
      </dsp:nvSpPr>
      <dsp:spPr>
        <a:xfrm>
          <a:off x="0" y="5484733"/>
          <a:ext cx="5105399" cy="41282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8CE16-4D70-495D-AA42-44FD278DEFCB}">
      <dsp:nvSpPr>
        <dsp:cNvPr id="0" name=""/>
        <dsp:cNvSpPr/>
      </dsp:nvSpPr>
      <dsp:spPr>
        <a:xfrm>
          <a:off x="0" y="0"/>
          <a:ext cx="5562600" cy="192261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mn-MN" sz="4400" b="1" kern="1200" dirty="0" smtClean="0">
              <a:latin typeface="Times New Roman" pitchFamily="18" charset="0"/>
              <a:cs typeface="Times New Roman" pitchFamily="18" charset="0"/>
            </a:rPr>
            <a:t>Гурвалсан төрөлд    3 тивийн 32 тамирчид оролцсон. </a:t>
          </a:r>
          <a:endParaRPr lang="en-US" sz="4400" kern="1200" dirty="0">
            <a:latin typeface="Times New Roman" pitchFamily="18" charset="0"/>
            <a:cs typeface="Times New Roman" pitchFamily="18" charset="0"/>
          </a:endParaRPr>
        </a:p>
      </dsp:txBody>
      <dsp:txXfrm>
        <a:off x="0" y="0"/>
        <a:ext cx="5562600" cy="1922613"/>
      </dsp:txXfrm>
    </dsp:sp>
    <dsp:sp modelId="{D1542B1B-55AE-4337-97E6-0A76BEAFB428}">
      <dsp:nvSpPr>
        <dsp:cNvPr id="0" name=""/>
        <dsp:cNvSpPr/>
      </dsp:nvSpPr>
      <dsp:spPr>
        <a:xfrm>
          <a:off x="2716" y="1922613"/>
          <a:ext cx="1852389" cy="4037488"/>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Ази тивээс </a:t>
          </a:r>
        </a:p>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11 гурвалсан  </a:t>
          </a:r>
          <a:endParaRPr lang="en-US" sz="3000" kern="1200" dirty="0">
            <a:latin typeface="Times New Roman" pitchFamily="18" charset="0"/>
            <a:cs typeface="Times New Roman" pitchFamily="18" charset="0"/>
          </a:endParaRPr>
        </a:p>
      </dsp:txBody>
      <dsp:txXfrm>
        <a:off x="2716" y="1922613"/>
        <a:ext cx="1852389" cy="4037488"/>
      </dsp:txXfrm>
    </dsp:sp>
    <dsp:sp modelId="{FF9E2939-93FF-4ACB-9ECC-3C5C0B5012A0}">
      <dsp:nvSpPr>
        <dsp:cNvPr id="0" name=""/>
        <dsp:cNvSpPr/>
      </dsp:nvSpPr>
      <dsp:spPr>
        <a:xfrm>
          <a:off x="1855105" y="1922613"/>
          <a:ext cx="1852389" cy="4037488"/>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Европ тивээс </a:t>
          </a:r>
        </a:p>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16 гурвалсан</a:t>
          </a:r>
          <a:endParaRPr lang="en-US" sz="3000" kern="1200" dirty="0">
            <a:latin typeface="Times New Roman" pitchFamily="18" charset="0"/>
            <a:cs typeface="Times New Roman" pitchFamily="18" charset="0"/>
          </a:endParaRPr>
        </a:p>
      </dsp:txBody>
      <dsp:txXfrm>
        <a:off x="1855105" y="1922613"/>
        <a:ext cx="1852389" cy="4037488"/>
      </dsp:txXfrm>
    </dsp:sp>
    <dsp:sp modelId="{C43F0E55-0FBE-41AC-88CF-0A1180EFA13E}">
      <dsp:nvSpPr>
        <dsp:cNvPr id="0" name=""/>
        <dsp:cNvSpPr/>
      </dsp:nvSpPr>
      <dsp:spPr>
        <a:xfrm>
          <a:off x="3707494" y="1922613"/>
          <a:ext cx="1852389" cy="4037488"/>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Латин америк тивээс </a:t>
          </a:r>
        </a:p>
        <a:p>
          <a:pPr lvl="0" algn="ctr" defTabSz="1333500">
            <a:lnSpc>
              <a:spcPct val="90000"/>
            </a:lnSpc>
            <a:spcBef>
              <a:spcPct val="0"/>
            </a:spcBef>
            <a:spcAft>
              <a:spcPct val="35000"/>
            </a:spcAft>
          </a:pPr>
          <a:r>
            <a:rPr lang="mn-MN" sz="3000" kern="1200" dirty="0" smtClean="0">
              <a:latin typeface="Times New Roman" pitchFamily="18" charset="0"/>
              <a:cs typeface="Times New Roman" pitchFamily="18" charset="0"/>
            </a:rPr>
            <a:t>5 гурвалсан </a:t>
          </a:r>
          <a:endParaRPr lang="en-US" sz="3000" kern="1200" dirty="0">
            <a:latin typeface="Times New Roman" pitchFamily="18" charset="0"/>
            <a:cs typeface="Times New Roman" pitchFamily="18" charset="0"/>
          </a:endParaRPr>
        </a:p>
      </dsp:txBody>
      <dsp:txXfrm>
        <a:off x="3707494" y="1922613"/>
        <a:ext cx="1852389" cy="4037488"/>
      </dsp:txXfrm>
    </dsp:sp>
    <dsp:sp modelId="{C00833B7-937A-4E35-9591-248998A8146D}">
      <dsp:nvSpPr>
        <dsp:cNvPr id="0" name=""/>
        <dsp:cNvSpPr/>
      </dsp:nvSpPr>
      <dsp:spPr>
        <a:xfrm>
          <a:off x="0" y="5960102"/>
          <a:ext cx="5562600" cy="44860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6DDE04-5BC7-49E9-A572-585D44293D7D}">
      <dsp:nvSpPr>
        <dsp:cNvPr id="0" name=""/>
        <dsp:cNvSpPr/>
      </dsp:nvSpPr>
      <dsp:spPr>
        <a:xfrm>
          <a:off x="0" y="0"/>
          <a:ext cx="5257800" cy="1716449"/>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mn-MN" sz="3400" b="1" kern="1200" dirty="0" smtClean="0">
              <a:latin typeface="Times New Roman" pitchFamily="18" charset="0"/>
              <a:cs typeface="Times New Roman" pitchFamily="18" charset="0"/>
            </a:rPr>
            <a:t>Багийн төрөлд </a:t>
          </a:r>
        </a:p>
        <a:p>
          <a:pPr lvl="0" algn="ctr" defTabSz="1511300">
            <a:lnSpc>
              <a:spcPct val="90000"/>
            </a:lnSpc>
            <a:spcBef>
              <a:spcPct val="0"/>
            </a:spcBef>
            <a:spcAft>
              <a:spcPct val="35000"/>
            </a:spcAft>
          </a:pPr>
          <a:r>
            <a:rPr lang="mn-MN" sz="3400" b="1" kern="1200" dirty="0" smtClean="0">
              <a:latin typeface="Times New Roman" pitchFamily="18" charset="0"/>
              <a:cs typeface="Times New Roman" pitchFamily="18" charset="0"/>
            </a:rPr>
            <a:t>3 тивийн 16 баг оролцсон. </a:t>
          </a:r>
          <a:endParaRPr lang="en-US" sz="3400" kern="1200" dirty="0">
            <a:latin typeface="Times New Roman" pitchFamily="18" charset="0"/>
            <a:cs typeface="Times New Roman" pitchFamily="18" charset="0"/>
          </a:endParaRPr>
        </a:p>
      </dsp:txBody>
      <dsp:txXfrm>
        <a:off x="0" y="0"/>
        <a:ext cx="5257800" cy="1716449"/>
      </dsp:txXfrm>
    </dsp:sp>
    <dsp:sp modelId="{255AE009-CE56-48F7-834D-550D612AAC24}">
      <dsp:nvSpPr>
        <dsp:cNvPr id="0" name=""/>
        <dsp:cNvSpPr/>
      </dsp:nvSpPr>
      <dsp:spPr>
        <a:xfrm>
          <a:off x="2567" y="1716449"/>
          <a:ext cx="1750888" cy="360454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Ази тивээс</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 5 </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баг </a:t>
          </a:r>
          <a:endParaRPr lang="en-US" sz="3500" b="1" kern="1200" dirty="0">
            <a:latin typeface="Times New Roman" pitchFamily="18" charset="0"/>
            <a:cs typeface="Times New Roman" pitchFamily="18" charset="0"/>
          </a:endParaRPr>
        </a:p>
      </dsp:txBody>
      <dsp:txXfrm>
        <a:off x="2567" y="1716449"/>
        <a:ext cx="1750888" cy="3604544"/>
      </dsp:txXfrm>
    </dsp:sp>
    <dsp:sp modelId="{27062FBA-AE90-4C2D-BB67-2680DBEE3B6E}">
      <dsp:nvSpPr>
        <dsp:cNvPr id="0" name=""/>
        <dsp:cNvSpPr/>
      </dsp:nvSpPr>
      <dsp:spPr>
        <a:xfrm>
          <a:off x="1753455" y="1716449"/>
          <a:ext cx="1750888" cy="360454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Европ тивээс</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 9</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баг </a:t>
          </a:r>
          <a:endParaRPr lang="en-US" sz="3500" b="1" kern="1200" dirty="0">
            <a:latin typeface="Times New Roman" pitchFamily="18" charset="0"/>
            <a:cs typeface="Times New Roman" pitchFamily="18" charset="0"/>
          </a:endParaRPr>
        </a:p>
      </dsp:txBody>
      <dsp:txXfrm>
        <a:off x="1753455" y="1716449"/>
        <a:ext cx="1750888" cy="3604544"/>
      </dsp:txXfrm>
    </dsp:sp>
    <dsp:sp modelId="{C5F6264F-7FF1-4801-B359-B4F2F07B6EA9}">
      <dsp:nvSpPr>
        <dsp:cNvPr id="0" name=""/>
        <dsp:cNvSpPr/>
      </dsp:nvSpPr>
      <dsp:spPr>
        <a:xfrm>
          <a:off x="3504344" y="1716449"/>
          <a:ext cx="1750888" cy="360454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Латин америк тивээс </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2</a:t>
          </a:r>
        </a:p>
        <a:p>
          <a:pPr lvl="0" algn="ctr" defTabSz="1555750">
            <a:lnSpc>
              <a:spcPct val="90000"/>
            </a:lnSpc>
            <a:spcBef>
              <a:spcPct val="0"/>
            </a:spcBef>
            <a:spcAft>
              <a:spcPct val="35000"/>
            </a:spcAft>
          </a:pPr>
          <a:r>
            <a:rPr lang="mn-MN" sz="3500" b="1" kern="1200" dirty="0" smtClean="0">
              <a:latin typeface="Times New Roman" pitchFamily="18" charset="0"/>
              <a:cs typeface="Times New Roman" pitchFamily="18" charset="0"/>
            </a:rPr>
            <a:t> баг </a:t>
          </a:r>
          <a:endParaRPr lang="en-US" sz="3500" b="1" kern="1200" dirty="0">
            <a:latin typeface="Times New Roman" pitchFamily="18" charset="0"/>
            <a:cs typeface="Times New Roman" pitchFamily="18" charset="0"/>
          </a:endParaRPr>
        </a:p>
      </dsp:txBody>
      <dsp:txXfrm>
        <a:off x="3504344" y="1716449"/>
        <a:ext cx="1750888" cy="3604544"/>
      </dsp:txXfrm>
    </dsp:sp>
    <dsp:sp modelId="{5F2F72A1-D1D8-47F5-8736-DDDD49F8245E}">
      <dsp:nvSpPr>
        <dsp:cNvPr id="0" name=""/>
        <dsp:cNvSpPr/>
      </dsp:nvSpPr>
      <dsp:spPr>
        <a:xfrm>
          <a:off x="0" y="5320994"/>
          <a:ext cx="5257800" cy="400504"/>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72B9E2-0262-48EC-A200-FB181207DF0B}" type="datetimeFigureOut">
              <a:rPr lang="en-US" smtClean="0"/>
              <a:pPr/>
              <a:t>5/9/2014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1E71D5-3087-4E35-9426-00AAC1021099}" type="slidenum">
              <a:rPr lang="en-US" smtClean="0"/>
              <a:pPr/>
              <a:t>‹#›</a:t>
            </a:fld>
            <a:endParaRPr lang="en-US"/>
          </a:p>
        </p:txBody>
      </p:sp>
    </p:spTree>
    <p:extLst>
      <p:ext uri="{BB962C8B-B14F-4D97-AF65-F5344CB8AC3E}">
        <p14:creationId xmlns:p14="http://schemas.microsoft.com/office/powerpoint/2010/main" xmlns="" val="3786525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fbvg</a:t>
            </a:r>
            <a:endParaRPr lang="en-US" dirty="0"/>
          </a:p>
        </p:txBody>
      </p:sp>
      <p:sp>
        <p:nvSpPr>
          <p:cNvPr id="4" name="Slide Number Placeholder 3"/>
          <p:cNvSpPr>
            <a:spLocks noGrp="1"/>
          </p:cNvSpPr>
          <p:nvPr>
            <p:ph type="sldNum" sz="quarter" idx="10"/>
          </p:nvPr>
        </p:nvSpPr>
        <p:spPr/>
        <p:txBody>
          <a:bodyPr/>
          <a:lstStyle/>
          <a:p>
            <a:fld id="{161E71D5-3087-4E35-9426-00AAC1021099}"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1E71D5-3087-4E35-9426-00AAC1021099}"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1E71D5-3087-4E35-9426-00AAC1021099}"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514FFCD-2DDE-4561-974A-58ACCEB15CF9}" type="datetimeFigureOut">
              <a:rPr lang="en-US" smtClean="0"/>
              <a:pPr/>
              <a:t>5/9/2014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14485FF-9F28-4B7D-B4F0-055FE3C12D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14485FF-9F28-4B7D-B4F0-055FE3C12D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14485FF-9F28-4B7D-B4F0-055FE3C12D6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14485FF-9F28-4B7D-B4F0-055FE3C12D6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14485FF-9F28-4B7D-B4F0-055FE3C12D6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14485FF-9F28-4B7D-B4F0-055FE3C12D6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14485FF-9F28-4B7D-B4F0-055FE3C12D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14485FF-9F28-4B7D-B4F0-055FE3C12D6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514FFCD-2DDE-4561-974A-58ACCEB15CF9}" type="datetimeFigureOut">
              <a:rPr lang="en-US" smtClean="0"/>
              <a:pPr/>
              <a:t>5/9/2014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14485FF-9F28-4B7D-B4F0-055FE3C12D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514FFCD-2DDE-4561-974A-58ACCEB15CF9}" type="datetimeFigureOut">
              <a:rPr lang="en-US" smtClean="0"/>
              <a:pPr/>
              <a:t>5/9/2014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14485FF-9F28-4B7D-B4F0-055FE3C12D6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514FFCD-2DDE-4561-974A-58ACCEB15CF9}" type="datetimeFigureOut">
              <a:rPr lang="en-US" smtClean="0"/>
              <a:pPr/>
              <a:t>5/9/2014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14485FF-9F28-4B7D-B4F0-055FE3C12D6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514FFCD-2DDE-4561-974A-58ACCEB15CF9}" type="datetimeFigureOut">
              <a:rPr lang="en-US" smtClean="0"/>
              <a:pPr/>
              <a:t>5/9/2014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14485FF-9F28-4B7D-B4F0-055FE3C12D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diagramLayout" Target="../diagrams/layout2.xml"/><Relationship Id="rId7" Type="http://schemas.openxmlformats.org/officeDocument/2006/relationships/image" Target="../media/image7.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diagramLayout" Target="../diagrams/layout3.xml"/><Relationship Id="rId7" Type="http://schemas.openxmlformats.org/officeDocument/2006/relationships/image" Target="../media/image9.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Data" Target="../diagrams/data4.xml"/><Relationship Id="rId7"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microsoft.com/office/2007/relationships/diagramDrawing" Target="../diagrams/drawing5.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7" Type="http://schemas.microsoft.com/office/2007/relationships/diagramDrawing" Target="../diagrams/drawing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914400"/>
            <a:ext cx="5715000" cy="3046988"/>
          </a:xfrm>
          <a:prstGeom prst="rect">
            <a:avLst/>
          </a:prstGeom>
          <a:noFill/>
        </p:spPr>
        <p:txBody>
          <a:bodyPr wrap="square" lIns="91440" tIns="45720" rIns="91440" bIns="45720">
            <a:spAutoFit/>
          </a:bodyPr>
          <a:lstStyle/>
          <a:p>
            <a:pPr algn="ctr"/>
            <a:r>
              <a:rPr lang="mn-MN"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Аэробик гимнастикийн </a:t>
            </a:r>
            <a:endPar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r>
              <a:rPr lang="mn-MN"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2012 </a:t>
            </a:r>
            <a:r>
              <a:rPr lang="mn-MN"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оны  </a:t>
            </a:r>
            <a:r>
              <a:rPr lang="mn-MN"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ДАШТ-д оролцсон тамирчдын амжилтад  </a:t>
            </a:r>
            <a:r>
              <a:rPr lang="mn-MN"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хийсэн  </a:t>
            </a:r>
          </a:p>
          <a:p>
            <a:pPr algn="ctr"/>
            <a:r>
              <a:rPr lang="mn-MN"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дүн </a:t>
            </a:r>
            <a:r>
              <a:rPr lang="mn-MN"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шинжилгээ  </a:t>
            </a:r>
            <a:endParaRPr lang="en-US"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4098" name="Picture 2" descr="C:\Documents and Settings\User\My Documents\Downloads\549319_10150766765198277_18392856_n.jpg"/>
          <p:cNvPicPr>
            <a:picLocks noChangeAspect="1" noChangeArrowheads="1"/>
          </p:cNvPicPr>
          <p:nvPr/>
        </p:nvPicPr>
        <p:blipFill>
          <a:blip r:embed="rId2"/>
          <a:srcRect/>
          <a:stretch>
            <a:fillRect/>
          </a:stretch>
        </p:blipFill>
        <p:spPr bwMode="auto">
          <a:xfrm>
            <a:off x="76200" y="63500"/>
            <a:ext cx="1752600" cy="3213100"/>
          </a:xfrm>
          <a:prstGeom prst="rect">
            <a:avLst/>
          </a:prstGeom>
          <a:noFill/>
        </p:spPr>
      </p:pic>
      <p:pic>
        <p:nvPicPr>
          <p:cNvPr id="4099" name="Picture 3" descr="C:\Documents and Settings\User\My Documents\Downloads\9624_151344148276_6278182_n.jpg"/>
          <p:cNvPicPr>
            <a:picLocks noChangeAspect="1" noChangeArrowheads="1"/>
          </p:cNvPicPr>
          <p:nvPr/>
        </p:nvPicPr>
        <p:blipFill>
          <a:blip r:embed="rId3"/>
          <a:srcRect/>
          <a:stretch>
            <a:fillRect/>
          </a:stretch>
        </p:blipFill>
        <p:spPr bwMode="auto">
          <a:xfrm>
            <a:off x="6858000" y="304800"/>
            <a:ext cx="1981200" cy="1981200"/>
          </a:xfrm>
          <a:prstGeom prst="rect">
            <a:avLst/>
          </a:prstGeom>
          <a:noFill/>
        </p:spPr>
      </p:pic>
    </p:spTree>
    <p:extLst>
      <p:ext uri="{BB962C8B-B14F-4D97-AF65-F5344CB8AC3E}">
        <p14:creationId xmlns:p14="http://schemas.microsoft.com/office/powerpoint/2010/main" xmlns="" val="286330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067490591"/>
              </p:ext>
            </p:extLst>
          </p:nvPr>
        </p:nvGraphicFramePr>
        <p:xfrm>
          <a:off x="0" y="0"/>
          <a:ext cx="5867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C:\Documents and Settings\User\My Documents\Downloads\33983_427136490639313_2046346465_n.jpg"/>
          <p:cNvPicPr>
            <a:picLocks noChangeAspect="1" noChangeArrowheads="1"/>
          </p:cNvPicPr>
          <p:nvPr/>
        </p:nvPicPr>
        <p:blipFill>
          <a:blip r:embed="rId6"/>
          <a:srcRect l="5556" t="18251" r="6566" b="14384"/>
          <a:stretch>
            <a:fillRect/>
          </a:stretch>
        </p:blipFill>
        <p:spPr bwMode="auto">
          <a:xfrm>
            <a:off x="5943600" y="0"/>
            <a:ext cx="3276600" cy="1852088"/>
          </a:xfrm>
          <a:prstGeom prst="rect">
            <a:avLst/>
          </a:prstGeom>
          <a:ln>
            <a:noFill/>
          </a:ln>
          <a:effectLst>
            <a:outerShdw blurRad="292100" dist="139700" dir="2700000" algn="tl" rotWithShape="0">
              <a:srgbClr val="333333">
                <a:alpha val="65000"/>
              </a:srgbClr>
            </a:outerShdw>
          </a:effectLst>
        </p:spPr>
      </p:pic>
      <p:pic>
        <p:nvPicPr>
          <p:cNvPr id="2051" name="Picture 3" descr="C:\Documents and Settings\User\My Documents\Downloads\251512_518290321521903_1430290380_n.jpg"/>
          <p:cNvPicPr>
            <a:picLocks noChangeAspect="1" noChangeArrowheads="1"/>
          </p:cNvPicPr>
          <p:nvPr/>
        </p:nvPicPr>
        <p:blipFill>
          <a:blip r:embed="rId7"/>
          <a:srcRect l="38333" t="5975" r="30000" b="18553"/>
          <a:stretch>
            <a:fillRect/>
          </a:stretch>
        </p:blipFill>
        <p:spPr bwMode="auto">
          <a:xfrm>
            <a:off x="6019800" y="1981200"/>
            <a:ext cx="2895600" cy="45720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xmlns="" val="38925825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304800"/>
            <a:ext cx="9220200" cy="1066800"/>
          </a:xfrm>
        </p:spPr>
        <p:txBody>
          <a:bodyPr>
            <a:noAutofit/>
          </a:bodyPr>
          <a:lstStyle/>
          <a:p>
            <a:pPr algn="ctr">
              <a:buNone/>
            </a:pPr>
            <a:r>
              <a:rPr lang="mn-MN" sz="2800" u="sng" dirty="0" smtClean="0">
                <a:latin typeface="Times New Roman" pitchFamily="18" charset="0"/>
                <a:cs typeface="Times New Roman" pitchFamily="18" charset="0"/>
              </a:rPr>
              <a:t/>
            </a:r>
            <a:br>
              <a:rPr lang="mn-MN" sz="2800" u="sng" dirty="0" smtClean="0">
                <a:latin typeface="Times New Roman" pitchFamily="18" charset="0"/>
                <a:cs typeface="Times New Roman" pitchFamily="18" charset="0"/>
              </a:rPr>
            </a:br>
            <a:r>
              <a:rPr lang="mn-MN" sz="2800" dirty="0" smtClean="0">
                <a:latin typeface="Times New Roman" pitchFamily="18" charset="0"/>
                <a:cs typeface="Times New Roman" pitchFamily="18" charset="0"/>
              </a:rPr>
              <a:t>Эмэгтэй </a:t>
            </a:r>
            <a:r>
              <a:rPr lang="mn-MN" sz="2800" dirty="0" smtClean="0">
                <a:latin typeface="Times New Roman" pitchFamily="18" charset="0"/>
                <a:cs typeface="Times New Roman" pitchFamily="18" charset="0"/>
              </a:rPr>
              <a:t>ганцаарчилсан төрлийн шигшээ</a:t>
            </a:r>
            <a:r>
              <a:rPr lang="mn-MN" sz="2800" dirty="0" smtClean="0">
                <a:solidFill>
                  <a:srgbClr val="0000FF"/>
                </a:solidFill>
                <a:latin typeface="Times New Roman" pitchFamily="18" charset="0"/>
                <a:cs typeface="Times New Roman" pitchFamily="18" charset="0"/>
              </a:rPr>
              <a:t> </a:t>
            </a:r>
            <a:r>
              <a:rPr lang="mn-MN" sz="2800" dirty="0" smtClean="0">
                <a:latin typeface="Times New Roman" pitchFamily="18" charset="0"/>
                <a:cs typeface="Times New Roman" pitchFamily="18" charset="0"/>
              </a:rPr>
              <a:t>тэмцээнд шалгарсан тамирчдын харьцуулалт</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mn-MN"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тив</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 </a:t>
            </a:r>
            <a:endParaRPr lang="en-US" sz="2400" b="1" u="sng" dirty="0">
              <a:solidFill>
                <a:srgbClr val="FF0000"/>
              </a:solidFill>
            </a:endParaRPr>
          </a:p>
        </p:txBody>
      </p:sp>
      <p:graphicFrame>
        <p:nvGraphicFramePr>
          <p:cNvPr id="6" name="Content Placeholder 3"/>
          <p:cNvGraphicFramePr>
            <a:graphicFrameLocks/>
          </p:cNvGraphicFramePr>
          <p:nvPr>
            <p:extLst>
              <p:ext uri="{D42A27DB-BD31-4B8C-83A1-F6EECF244321}">
                <p14:modId xmlns:p14="http://schemas.microsoft.com/office/powerpoint/2010/main" xmlns="" val="3379050544"/>
              </p:ext>
            </p:extLst>
          </p:nvPr>
        </p:nvGraphicFramePr>
        <p:xfrm>
          <a:off x="762000" y="2057400"/>
          <a:ext cx="7772400" cy="3505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33761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69818399"/>
              </p:ext>
            </p:extLst>
          </p:nvPr>
        </p:nvGraphicFramePr>
        <p:xfrm>
          <a:off x="0" y="228600"/>
          <a:ext cx="5105400" cy="5897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C:\Documents and Settings\User\My Documents\Downloads\1009823_10151945747503277_1092032905_n.jpg"/>
          <p:cNvPicPr>
            <a:picLocks noChangeAspect="1" noChangeArrowheads="1"/>
          </p:cNvPicPr>
          <p:nvPr/>
        </p:nvPicPr>
        <p:blipFill>
          <a:blip r:embed="rId6"/>
          <a:srcRect l="24167" t="4887" r="14167" b="4887"/>
          <a:stretch>
            <a:fillRect/>
          </a:stretch>
        </p:blipFill>
        <p:spPr bwMode="auto">
          <a:xfrm>
            <a:off x="5105400" y="304800"/>
            <a:ext cx="4041140" cy="3276600"/>
          </a:xfrm>
          <a:prstGeom prst="rect">
            <a:avLst/>
          </a:prstGeom>
          <a:noFill/>
          <a:effectLst>
            <a:softEdge rad="127000"/>
          </a:effectLst>
          <a:scene3d>
            <a:camera prst="orthographicFront"/>
            <a:lightRig rig="threePt" dir="t"/>
          </a:scene3d>
          <a:sp3d>
            <a:bevelT prst="relaxedInset"/>
          </a:sp3d>
        </p:spPr>
      </p:pic>
      <p:pic>
        <p:nvPicPr>
          <p:cNvPr id="1027" name="Picture 3" descr="C:\Documents and Settings\User\My Documents\Downloads\35516_117872848349043_1416687335_n.jpg"/>
          <p:cNvPicPr>
            <a:picLocks noChangeAspect="1" noChangeArrowheads="1"/>
          </p:cNvPicPr>
          <p:nvPr/>
        </p:nvPicPr>
        <p:blipFill>
          <a:blip r:embed="rId7"/>
          <a:srcRect t="26000" b="19600"/>
          <a:stretch>
            <a:fillRect/>
          </a:stretch>
        </p:blipFill>
        <p:spPr bwMode="auto">
          <a:xfrm>
            <a:off x="5105400" y="3899002"/>
            <a:ext cx="4038600" cy="219699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softRound"/>
          </a:sp3d>
        </p:spPr>
      </p:pic>
    </p:spTree>
    <p:extLst>
      <p:ext uri="{BB962C8B-B14F-4D97-AF65-F5344CB8AC3E}">
        <p14:creationId xmlns:p14="http://schemas.microsoft.com/office/powerpoint/2010/main" xmlns="" val="4329307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600" y="0"/>
            <a:ext cx="9372600" cy="1066800"/>
          </a:xfrm>
        </p:spPr>
        <p:txBody>
          <a:bodyPr>
            <a:noAutofit/>
          </a:bodyPr>
          <a:lstStyle/>
          <a:p>
            <a:pPr algn="ctr">
              <a:buNone/>
            </a:pPr>
            <a:r>
              <a:rPr lang="mn-MN" sz="2800" u="sng" dirty="0" smtClean="0">
                <a:latin typeface="Times New Roman" pitchFamily="18" charset="0"/>
                <a:cs typeface="Times New Roman" pitchFamily="18" charset="0"/>
              </a:rPr>
              <a:t/>
            </a:r>
            <a:br>
              <a:rPr lang="mn-MN" sz="2800" u="sng" dirty="0" smtClean="0">
                <a:latin typeface="Times New Roman" pitchFamily="18" charset="0"/>
                <a:cs typeface="Times New Roman" pitchFamily="18" charset="0"/>
              </a:rPr>
            </a:br>
            <a:r>
              <a:rPr lang="mn-MN" sz="2800" dirty="0" smtClean="0">
                <a:latin typeface="Times New Roman" pitchFamily="18" charset="0"/>
                <a:cs typeface="Times New Roman" pitchFamily="18" charset="0"/>
              </a:rPr>
              <a:t>Х</a:t>
            </a:r>
            <a:r>
              <a:rPr lang="mn-MN" sz="2800" dirty="0" smtClean="0">
                <a:latin typeface="Times New Roman" pitchFamily="18" charset="0"/>
                <a:cs typeface="Times New Roman" pitchFamily="18" charset="0"/>
              </a:rPr>
              <a:t>олимог хосын төрлийн </a:t>
            </a:r>
            <a:r>
              <a:rPr lang="mn-MN" sz="2800" dirty="0" smtClean="0">
                <a:latin typeface="Times New Roman" pitchFamily="18" charset="0"/>
                <a:cs typeface="Times New Roman" pitchFamily="18" charset="0"/>
              </a:rPr>
              <a:t>шигшээ</a:t>
            </a:r>
            <a:r>
              <a:rPr lang="mn-MN" sz="2800" dirty="0" smtClean="0">
                <a:solidFill>
                  <a:srgbClr val="0000FF"/>
                </a:solidFill>
                <a:latin typeface="Times New Roman" pitchFamily="18" charset="0"/>
                <a:cs typeface="Times New Roman" pitchFamily="18" charset="0"/>
              </a:rPr>
              <a:t> </a:t>
            </a:r>
            <a:r>
              <a:rPr lang="mn-MN" sz="2800" dirty="0" smtClean="0">
                <a:latin typeface="Times New Roman" pitchFamily="18" charset="0"/>
                <a:cs typeface="Times New Roman" pitchFamily="18" charset="0"/>
              </a:rPr>
              <a:t>тэмцээнд шалгарсан тамирчдын харьцуулалт</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mn-MN"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тив</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 </a:t>
            </a:r>
            <a:endParaRPr lang="en-US" sz="2400" b="1" u="sng" dirty="0">
              <a:solidFill>
                <a:srgbClr val="FF0000"/>
              </a:solidFill>
            </a:endParaRPr>
          </a:p>
        </p:txBody>
      </p:sp>
      <p:graphicFrame>
        <p:nvGraphicFramePr>
          <p:cNvPr id="6" name="Content Placeholder 3"/>
          <p:cNvGraphicFramePr>
            <a:graphicFrameLocks/>
          </p:cNvGraphicFramePr>
          <p:nvPr>
            <p:extLst>
              <p:ext uri="{D42A27DB-BD31-4B8C-83A1-F6EECF244321}">
                <p14:modId xmlns:p14="http://schemas.microsoft.com/office/powerpoint/2010/main" xmlns="" val="1153942903"/>
              </p:ext>
            </p:extLst>
          </p:nvPr>
        </p:nvGraphicFramePr>
        <p:xfrm>
          <a:off x="838200" y="2133600"/>
          <a:ext cx="7772400" cy="2895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5427703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2341280714"/>
              </p:ext>
            </p:extLst>
          </p:nvPr>
        </p:nvGraphicFramePr>
        <p:xfrm>
          <a:off x="0" y="0"/>
          <a:ext cx="5562600" cy="6408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050" name="Picture 2" descr="C:\Documents and Settings\User\My Documents\Downloads\482404_106856192851980_824616661_n.jpg"/>
          <p:cNvPicPr>
            <a:picLocks noChangeAspect="1" noChangeArrowheads="1"/>
          </p:cNvPicPr>
          <p:nvPr/>
        </p:nvPicPr>
        <p:blipFill>
          <a:blip r:embed="rId7"/>
          <a:srcRect l="14167" t="6250" r="8333" b="5000"/>
          <a:stretch>
            <a:fillRect/>
          </a:stretch>
        </p:blipFill>
        <p:spPr bwMode="auto">
          <a:xfrm>
            <a:off x="5486400" y="152400"/>
            <a:ext cx="3593206" cy="2743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051" name="Picture 3" descr="C:\Documents and Settings\User\My Documents\Downloads\603476_106855759518690_813188009_n.jpg"/>
          <p:cNvPicPr>
            <a:picLocks noChangeAspect="1" noChangeArrowheads="1"/>
          </p:cNvPicPr>
          <p:nvPr/>
        </p:nvPicPr>
        <p:blipFill>
          <a:blip r:embed="rId8"/>
          <a:srcRect l="35000" t="26250" r="19167" b="5000"/>
          <a:stretch>
            <a:fillRect/>
          </a:stretch>
        </p:blipFill>
        <p:spPr bwMode="auto">
          <a:xfrm>
            <a:off x="5486400" y="3200400"/>
            <a:ext cx="3581400" cy="3581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xmlns="" val="27027081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8839200" cy="1447800"/>
          </a:xfrm>
        </p:spPr>
        <p:txBody>
          <a:bodyPr>
            <a:noAutofit/>
          </a:bodyPr>
          <a:lstStyle/>
          <a:p>
            <a:pPr algn="ctr"/>
            <a:r>
              <a:rPr lang="mn-MN" sz="2800" b="0" u="sng" dirty="0" smtClean="0">
                <a:solidFill>
                  <a:schemeClr val="tx1"/>
                </a:solidFill>
                <a:effectLst/>
                <a:latin typeface="Times New Roman" pitchFamily="18" charset="0"/>
                <a:cs typeface="Times New Roman" pitchFamily="18" charset="0"/>
              </a:rPr>
              <a:t/>
            </a:r>
            <a:br>
              <a:rPr lang="mn-MN" sz="2800" b="0" u="sng" dirty="0" smtClean="0">
                <a:solidFill>
                  <a:schemeClr val="tx1"/>
                </a:solidFill>
                <a:effectLst/>
                <a:latin typeface="Times New Roman" pitchFamily="18" charset="0"/>
                <a:cs typeface="Times New Roman" pitchFamily="18" charset="0"/>
              </a:rPr>
            </a:br>
            <a:r>
              <a:rPr lang="mn-MN" sz="2800" dirty="0" smtClean="0">
                <a:solidFill>
                  <a:schemeClr val="tx1"/>
                </a:solidFill>
                <a:effectLst/>
                <a:latin typeface="Times New Roman" pitchFamily="18" charset="0"/>
                <a:cs typeface="Times New Roman" pitchFamily="18" charset="0"/>
              </a:rPr>
              <a:t>Гурвалсан төрлийн </a:t>
            </a:r>
            <a:r>
              <a:rPr lang="mn-MN" sz="2800" dirty="0" smtClean="0">
                <a:solidFill>
                  <a:schemeClr val="tx1"/>
                </a:solidFill>
                <a:effectLst/>
                <a:latin typeface="Times New Roman" pitchFamily="18" charset="0"/>
                <a:cs typeface="Times New Roman" pitchFamily="18" charset="0"/>
              </a:rPr>
              <a:t>шигшээ</a:t>
            </a:r>
            <a:r>
              <a:rPr lang="mn-MN" sz="2800" dirty="0" smtClean="0">
                <a:solidFill>
                  <a:srgbClr val="0000FF"/>
                </a:solidFill>
                <a:effectLst/>
                <a:latin typeface="Times New Roman" pitchFamily="18" charset="0"/>
                <a:cs typeface="Times New Roman" pitchFamily="18" charset="0"/>
              </a:rPr>
              <a:t> </a:t>
            </a:r>
            <a:r>
              <a:rPr lang="mn-MN" sz="2800" dirty="0" smtClean="0">
                <a:solidFill>
                  <a:schemeClr val="tx1"/>
                </a:solidFill>
                <a:effectLst/>
                <a:latin typeface="Times New Roman" pitchFamily="18" charset="0"/>
                <a:cs typeface="Times New Roman" pitchFamily="18" charset="0"/>
              </a:rPr>
              <a:t>тэмцээнд шалгарсан тамирчдын харьцуулалт</a:t>
            </a:r>
            <a:r>
              <a:rPr lang="en-US" sz="2800" dirty="0" smtClean="0">
                <a:solidFill>
                  <a:schemeClr val="tx1"/>
                </a:solidFill>
                <a:effectLst/>
                <a:latin typeface="Times New Roman" pitchFamily="18" charset="0"/>
                <a:cs typeface="Times New Roman" pitchFamily="18" charset="0"/>
              </a:rPr>
              <a:t/>
            </a:r>
            <a:br>
              <a:rPr lang="en-US" sz="2800" dirty="0" smtClean="0">
                <a:solidFill>
                  <a:schemeClr val="tx1"/>
                </a:solidFill>
                <a:effectLst/>
                <a:latin typeface="Times New Roman" pitchFamily="18" charset="0"/>
                <a:cs typeface="Times New Roman" pitchFamily="18" charset="0"/>
              </a:rPr>
            </a:br>
            <a:r>
              <a:rPr lang="mn-MN" sz="2800" b="0" dirty="0" smtClean="0">
                <a:solidFill>
                  <a:schemeClr val="tx1"/>
                </a:solidFill>
                <a:effectLst/>
                <a:latin typeface="Times New Roman" pitchFamily="18" charset="0"/>
                <a:cs typeface="Times New Roman" pitchFamily="18" charset="0"/>
              </a:rPr>
              <a:t> </a:t>
            </a:r>
            <a:r>
              <a:rPr lang="en-US" sz="2800" b="0" dirty="0" smtClean="0">
                <a:solidFill>
                  <a:schemeClr val="tx1"/>
                </a:solidFill>
                <a:effectLst/>
                <a:latin typeface="Times New Roman" pitchFamily="18" charset="0"/>
                <a:cs typeface="Times New Roman" pitchFamily="18" charset="0"/>
              </a:rPr>
              <a:t>(</a:t>
            </a:r>
            <a:r>
              <a:rPr lang="mn-MN" sz="2800" dirty="0" smtClean="0">
                <a:solidFill>
                  <a:schemeClr val="tx1"/>
                </a:solidFill>
                <a:effectLst/>
                <a:latin typeface="Times New Roman" pitchFamily="18" charset="0"/>
                <a:cs typeface="Times New Roman" pitchFamily="18" charset="0"/>
              </a:rPr>
              <a:t>тив</a:t>
            </a:r>
            <a:r>
              <a:rPr lang="en-US" sz="2800" dirty="0" smtClean="0">
                <a:solidFill>
                  <a:schemeClr val="tx1"/>
                </a:solidFill>
                <a:effectLst/>
                <a:latin typeface="Times New Roman" pitchFamily="18" charset="0"/>
                <a:cs typeface="Times New Roman" pitchFamily="18" charset="0"/>
              </a:rPr>
              <a:t>)</a:t>
            </a:r>
            <a:r>
              <a:rPr lang="mn-MN" sz="2800" dirty="0" smtClean="0">
                <a:solidFill>
                  <a:schemeClr val="tx1"/>
                </a:solidFill>
                <a:effectLst/>
                <a:latin typeface="Times New Roman" pitchFamily="18" charset="0"/>
                <a:cs typeface="Times New Roman" pitchFamily="18" charset="0"/>
              </a:rPr>
              <a:t> </a:t>
            </a:r>
            <a:endParaRPr lang="en-US" sz="2400" u="sng" dirty="0">
              <a:solidFill>
                <a:schemeClr val="tx1"/>
              </a:solidFill>
              <a:effectLst/>
            </a:endParaRPr>
          </a:p>
        </p:txBody>
      </p:sp>
      <p:graphicFrame>
        <p:nvGraphicFramePr>
          <p:cNvPr id="4" name="Content Placeholder 3"/>
          <p:cNvGraphicFramePr>
            <a:graphicFrameLocks/>
          </p:cNvGraphicFramePr>
          <p:nvPr>
            <p:extLst>
              <p:ext uri="{D42A27DB-BD31-4B8C-83A1-F6EECF244321}">
                <p14:modId xmlns:p14="http://schemas.microsoft.com/office/powerpoint/2010/main" xmlns="" val="3758267521"/>
              </p:ext>
            </p:extLst>
          </p:nvPr>
        </p:nvGraphicFramePr>
        <p:xfrm>
          <a:off x="457200" y="1828800"/>
          <a:ext cx="7772400" cy="3429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125748019"/>
              </p:ext>
            </p:extLst>
          </p:nvPr>
        </p:nvGraphicFramePr>
        <p:xfrm>
          <a:off x="152400" y="228600"/>
          <a:ext cx="5257800" cy="5721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5" name="Picture 3" descr="C:\Documents and Settings\User\My Documents\Downloads\390719_106859189518347_595428436_n.jpg"/>
          <p:cNvPicPr>
            <a:picLocks noChangeAspect="1" noChangeArrowheads="1"/>
          </p:cNvPicPr>
          <p:nvPr/>
        </p:nvPicPr>
        <p:blipFill>
          <a:blip r:embed="rId6"/>
          <a:srcRect/>
          <a:stretch>
            <a:fillRect/>
          </a:stretch>
        </p:blipFill>
        <p:spPr bwMode="auto">
          <a:xfrm>
            <a:off x="5410200" y="1425682"/>
            <a:ext cx="3733800" cy="329871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xmlns="" val="25612576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ext uri="{D42A27DB-BD31-4B8C-83A1-F6EECF244321}">
                <p14:modId xmlns:p14="http://schemas.microsoft.com/office/powerpoint/2010/main" xmlns="" val="2709481652"/>
              </p:ext>
            </p:extLst>
          </p:nvPr>
        </p:nvGraphicFramePr>
        <p:xfrm>
          <a:off x="914400" y="1371600"/>
          <a:ext cx="7620000" cy="32766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6"/>
          <p:cNvSpPr/>
          <p:nvPr/>
        </p:nvSpPr>
        <p:spPr>
          <a:xfrm>
            <a:off x="0" y="1"/>
            <a:ext cx="8915400" cy="1384995"/>
          </a:xfrm>
          <a:prstGeom prst="rect">
            <a:avLst/>
          </a:prstGeom>
        </p:spPr>
        <p:txBody>
          <a:bodyPr wrap="square">
            <a:spAutoFit/>
          </a:bodyPr>
          <a:lstStyle/>
          <a:p>
            <a:pPr algn="ctr"/>
            <a:r>
              <a:rPr lang="mn-MN" sz="2800" u="sng" dirty="0" smtClean="0">
                <a:latin typeface="Times New Roman" pitchFamily="18" charset="0"/>
                <a:cs typeface="Times New Roman" pitchFamily="18" charset="0"/>
              </a:rPr>
              <a:t/>
            </a:r>
            <a:br>
              <a:rPr lang="mn-MN" sz="2800" u="sng" dirty="0" smtClean="0">
                <a:latin typeface="Times New Roman" pitchFamily="18" charset="0"/>
                <a:cs typeface="Times New Roman" pitchFamily="18" charset="0"/>
              </a:rPr>
            </a:br>
            <a:r>
              <a:rPr lang="mn-MN" sz="2800" dirty="0" smtClean="0">
                <a:latin typeface="Times New Roman" pitchFamily="18" charset="0"/>
                <a:cs typeface="Times New Roman" pitchFamily="18" charset="0"/>
              </a:rPr>
              <a:t>Багийн төрлийн </a:t>
            </a:r>
            <a:r>
              <a:rPr lang="mn-MN" sz="2800" dirty="0" smtClean="0">
                <a:latin typeface="Times New Roman" pitchFamily="18" charset="0"/>
                <a:cs typeface="Times New Roman" pitchFamily="18" charset="0"/>
              </a:rPr>
              <a:t>шигшээ</a:t>
            </a:r>
            <a:r>
              <a:rPr lang="mn-MN" sz="2800" dirty="0" smtClean="0">
                <a:solidFill>
                  <a:srgbClr val="0000FF"/>
                </a:solidFill>
                <a:latin typeface="Times New Roman" pitchFamily="18" charset="0"/>
                <a:cs typeface="Times New Roman" pitchFamily="18" charset="0"/>
              </a:rPr>
              <a:t> </a:t>
            </a:r>
            <a:r>
              <a:rPr lang="mn-MN" sz="2800" dirty="0" smtClean="0">
                <a:latin typeface="Times New Roman" pitchFamily="18" charset="0"/>
                <a:cs typeface="Times New Roman" pitchFamily="18" charset="0"/>
              </a:rPr>
              <a:t>тэмцээнд шалгарсан </a:t>
            </a:r>
            <a:endParaRPr lang="mn-MN" sz="2800" dirty="0" smtClean="0">
              <a:latin typeface="Times New Roman" pitchFamily="18" charset="0"/>
              <a:cs typeface="Times New Roman" pitchFamily="18" charset="0"/>
            </a:endParaRPr>
          </a:p>
          <a:p>
            <a:pPr algn="ctr"/>
            <a:r>
              <a:rPr lang="mn-MN" sz="2800" dirty="0" smtClean="0">
                <a:latin typeface="Times New Roman" pitchFamily="18" charset="0"/>
                <a:cs typeface="Times New Roman" pitchFamily="18" charset="0"/>
              </a:rPr>
              <a:t>тамирчдын харьцуулалт </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тив</a:t>
            </a:r>
            <a:r>
              <a:rPr lang="en-US" sz="2800" dirty="0" smtClean="0">
                <a:latin typeface="Times New Roman" pitchFamily="18" charset="0"/>
                <a:cs typeface="Times New Roman" pitchFamily="18" charset="0"/>
              </a:rPr>
              <a:t>)</a:t>
            </a:r>
            <a:r>
              <a:rPr lang="mn-MN" sz="2800" dirty="0" smtClean="0">
                <a:latin typeface="Times New Roman" pitchFamily="18" charset="0"/>
                <a:cs typeface="Times New Roman" pitchFamily="18" charset="0"/>
              </a:rPr>
              <a:t> </a:t>
            </a:r>
            <a:endParaRPr lang="en-US" sz="2800" b="1" dirty="0"/>
          </a:p>
        </p:txBody>
      </p:sp>
    </p:spTree>
    <p:extLst>
      <p:ext uri="{BB962C8B-B14F-4D97-AF65-F5344CB8AC3E}">
        <p14:creationId xmlns:p14="http://schemas.microsoft.com/office/powerpoint/2010/main" xmlns="" val="17738079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 y="76200"/>
            <a:ext cx="8686800" cy="1219200"/>
          </a:xfrm>
        </p:spPr>
        <p:txBody>
          <a:bodyPr>
            <a:noAutofit/>
          </a:bodyPr>
          <a:lstStyle/>
          <a:p>
            <a:pPr algn="just"/>
            <a:r>
              <a:rPr lang="mn-MN" sz="2800" dirty="0" smtClean="0">
                <a:solidFill>
                  <a:schemeClr val="tx1"/>
                </a:solidFill>
                <a:effectLst/>
                <a:latin typeface="Times New Roman" pitchFamily="18" charset="0"/>
                <a:cs typeface="Times New Roman" pitchFamily="18" charset="0"/>
              </a:rPr>
              <a:t>	Монголын тамирчдын үзүүлсэн амжилтыг Ази тивийн тамирчдын амжилттай харьцуулсан байдал</a:t>
            </a:r>
            <a:endParaRPr lang="en-US" sz="2800" dirty="0"/>
          </a:p>
        </p:txBody>
      </p:sp>
      <p:sp>
        <p:nvSpPr>
          <p:cNvPr id="6" name="Subtitle 5"/>
          <p:cNvSpPr>
            <a:spLocks noGrp="1"/>
          </p:cNvSpPr>
          <p:nvPr>
            <p:ph type="subTitle" idx="1"/>
          </p:nvPr>
        </p:nvSpPr>
        <p:spPr>
          <a:xfrm>
            <a:off x="457200" y="1066800"/>
            <a:ext cx="7772400" cy="1199704"/>
          </a:xfrm>
        </p:spPr>
        <p:txBody>
          <a:bodyPr>
            <a:normAutofit/>
          </a:bodyPr>
          <a:lstStyle/>
          <a:p>
            <a:pPr algn="l"/>
            <a:r>
              <a:rPr lang="mn-MN" sz="2400" b="1" i="1" u="sng" dirty="0" smtClean="0">
                <a:solidFill>
                  <a:srgbClr val="0000FF"/>
                </a:solidFill>
                <a:latin typeface="Times New Roman" pitchFamily="18" charset="0"/>
                <a:cs typeface="Times New Roman" pitchFamily="18" charset="0"/>
              </a:rPr>
              <a:t>Эрэгтэй ганцаарчилсан </a:t>
            </a:r>
            <a:endParaRPr lang="en-US" sz="2400" b="1" i="1" u="sng" dirty="0">
              <a:solidFill>
                <a:srgbClr val="0000FF"/>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4294967295"/>
          </p:nvPr>
        </p:nvGraphicFramePr>
        <p:xfrm>
          <a:off x="152400" y="1676400"/>
          <a:ext cx="8229600" cy="1612582"/>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00062">
                <a:tc>
                  <a:txBody>
                    <a:bodyPr/>
                    <a:lstStyle/>
                    <a:p>
                      <a:pPr algn="ctr"/>
                      <a:r>
                        <a:rPr lang="mn-MN" dirty="0" smtClean="0">
                          <a:latin typeface="Time Roman" pitchFamily="2" charset="0"/>
                        </a:rPr>
                        <a:t>Орон </a:t>
                      </a:r>
                      <a:endParaRPr lang="en-US" dirty="0">
                        <a:latin typeface="Time Roman" pitchFamily="2" charset="0"/>
                      </a:endParaRPr>
                    </a:p>
                  </a:txBody>
                  <a:tcPr anchor="ctr"/>
                </a:tc>
                <a:tc>
                  <a:txBody>
                    <a:bodyPr/>
                    <a:lstStyle/>
                    <a:p>
                      <a:pPr algn="ctr"/>
                      <a:r>
                        <a:rPr lang="mn-MN" dirty="0" smtClean="0">
                          <a:latin typeface="Time Roman" pitchFamily="2" charset="0"/>
                        </a:rPr>
                        <a:t>Хүндрэл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Жүжиглэт</a:t>
                      </a:r>
                      <a:endParaRPr lang="en-US" dirty="0">
                        <a:latin typeface="Time Roman" pitchFamily="2" charset="0"/>
                      </a:endParaRPr>
                    </a:p>
                  </a:txBody>
                  <a:tcPr anchor="ctr"/>
                </a:tc>
                <a:tc>
                  <a:txBody>
                    <a:bodyPr/>
                    <a:lstStyle/>
                    <a:p>
                      <a:pPr algn="ctr"/>
                      <a:r>
                        <a:rPr lang="mn-MN" dirty="0" smtClean="0">
                          <a:latin typeface="Time Roman" pitchFamily="2" charset="0"/>
                        </a:rPr>
                        <a:t>Гүйцэтгэл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Дикдакшн</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Нийт оноо </a:t>
                      </a:r>
                      <a:endParaRPr lang="en-US" dirty="0">
                        <a:latin typeface="Time Roman" pitchFamily="2" charset="0"/>
                      </a:endParaRPr>
                    </a:p>
                  </a:txBody>
                  <a:tcPr anchor="ctr"/>
                </a:tc>
              </a:tr>
              <a:tr h="370840">
                <a:tc>
                  <a:txBody>
                    <a:bodyPr/>
                    <a:lstStyle/>
                    <a:p>
                      <a:r>
                        <a:rPr lang="mn-MN" dirty="0" smtClean="0">
                          <a:latin typeface="Time Roman" pitchFamily="2" charset="0"/>
                        </a:rPr>
                        <a:t>Монгол </a:t>
                      </a:r>
                      <a:endParaRPr lang="en-US" dirty="0">
                        <a:latin typeface="Time Roman" pitchFamily="2" charset="0"/>
                      </a:endParaRPr>
                    </a:p>
                  </a:txBody>
                  <a:tcPr>
                    <a:solidFill>
                      <a:srgbClr val="00CC66"/>
                    </a:solidFill>
                  </a:tcPr>
                </a:tc>
                <a:tc>
                  <a:txBody>
                    <a:bodyPr/>
                    <a:lstStyle/>
                    <a:p>
                      <a:pPr algn="ctr"/>
                      <a:r>
                        <a:rPr lang="mn-MN" b="0" dirty="0" smtClean="0">
                          <a:latin typeface="Time Roman" pitchFamily="2" charset="0"/>
                        </a:rPr>
                        <a:t>2,500</a:t>
                      </a:r>
                      <a:endParaRPr lang="en-US" b="0" dirty="0">
                        <a:latin typeface="Time Roman" pitchFamily="2" charset="0"/>
                      </a:endParaRPr>
                    </a:p>
                  </a:txBody>
                  <a:tcPr anchor="ctr">
                    <a:solidFill>
                      <a:srgbClr val="00CC66"/>
                    </a:solidFill>
                  </a:tcPr>
                </a:tc>
                <a:tc>
                  <a:txBody>
                    <a:bodyPr/>
                    <a:lstStyle/>
                    <a:p>
                      <a:pPr algn="ctr"/>
                      <a:r>
                        <a:rPr lang="mn-MN" b="0" dirty="0" smtClean="0">
                          <a:latin typeface="Time Roman" pitchFamily="2" charset="0"/>
                        </a:rPr>
                        <a:t>7,950</a:t>
                      </a:r>
                      <a:endParaRPr lang="en-US" b="0"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8,100</a:t>
                      </a: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0,500</a:t>
                      </a: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18,050</a:t>
                      </a:r>
                      <a:endParaRPr lang="en-US" dirty="0">
                        <a:latin typeface="Time Roman" pitchFamily="2" charset="0"/>
                      </a:endParaRPr>
                    </a:p>
                  </a:txBody>
                  <a:tcPr anchor="ctr">
                    <a:solidFill>
                      <a:srgbClr val="00CC66"/>
                    </a:solidFill>
                  </a:tcPr>
                </a:tc>
              </a:tr>
              <a:tr h="370840">
                <a:tc>
                  <a:txBody>
                    <a:bodyPr/>
                    <a:lstStyle/>
                    <a:p>
                      <a:r>
                        <a:rPr lang="mn-MN" dirty="0" smtClean="0">
                          <a:latin typeface="Time Roman" pitchFamily="2" charset="0"/>
                        </a:rPr>
                        <a:t>Хятад</a:t>
                      </a:r>
                      <a:r>
                        <a:rPr lang="mn-MN" baseline="0" dirty="0" smtClean="0">
                          <a:latin typeface="Time Roman" pitchFamily="2" charset="0"/>
                        </a:rPr>
                        <a:t> </a:t>
                      </a:r>
                      <a:endParaRPr lang="en-US" dirty="0">
                        <a:latin typeface="Time Roman" pitchFamily="2" charset="0"/>
                      </a:endParaRPr>
                    </a:p>
                  </a:txBody>
                  <a:tcPr>
                    <a:solidFill>
                      <a:schemeClr val="bg2">
                        <a:lumMod val="75000"/>
                      </a:schemeClr>
                    </a:solidFill>
                  </a:tcPr>
                </a:tc>
                <a:tc>
                  <a:txBody>
                    <a:bodyPr/>
                    <a:lstStyle/>
                    <a:p>
                      <a:pPr algn="ctr"/>
                      <a:r>
                        <a:rPr lang="mn-MN" dirty="0" smtClean="0">
                          <a:latin typeface="Time Roman" pitchFamily="2" charset="0"/>
                        </a:rPr>
                        <a:t>4,100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8,400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8,600</a:t>
                      </a:r>
                      <a:endParaRPr lang="en-US" dirty="0">
                        <a:latin typeface="Time Roman" pitchFamily="2" charset="0"/>
                      </a:endParaRPr>
                    </a:p>
                  </a:txBody>
                  <a:tcPr anchor="ctr">
                    <a:solidFill>
                      <a:schemeClr val="bg2">
                        <a:lumMod val="75000"/>
                      </a:schemeClr>
                    </a:solidFill>
                  </a:tcPr>
                </a:tc>
                <a:tc>
                  <a:txBody>
                    <a:bodyPr/>
                    <a:lstStyle/>
                    <a:p>
                      <a:pPr algn="ct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21,100</a:t>
                      </a:r>
                      <a:endParaRPr lang="en-US" dirty="0">
                        <a:latin typeface="Time Roman" pitchFamily="2" charset="0"/>
                      </a:endParaRPr>
                    </a:p>
                  </a:txBody>
                  <a:tcPr anchor="ctr">
                    <a:solidFill>
                      <a:schemeClr val="bg2">
                        <a:lumMod val="75000"/>
                      </a:schemeClr>
                    </a:solidFill>
                  </a:tcPr>
                </a:tc>
              </a:tr>
              <a:tr h="370840">
                <a:tc>
                  <a:txBody>
                    <a:bodyPr/>
                    <a:lstStyle/>
                    <a:p>
                      <a:r>
                        <a:rPr lang="mn-MN" b="1" i="1" dirty="0" smtClean="0">
                          <a:solidFill>
                            <a:srgbClr val="FF0000"/>
                          </a:solidFill>
                          <a:latin typeface="Time Roman" pitchFamily="2" charset="0"/>
                        </a:rPr>
                        <a:t>Зөрүү оноо </a:t>
                      </a:r>
                      <a:endParaRPr lang="en-US" b="1" i="1" dirty="0">
                        <a:solidFill>
                          <a:srgbClr val="FF0000"/>
                        </a:solidFill>
                        <a:latin typeface="Time Roman" pitchFamily="2" charset="0"/>
                      </a:endParaRPr>
                    </a:p>
                  </a:txBody>
                  <a:tcPr>
                    <a:solidFill>
                      <a:schemeClr val="bg1">
                        <a:lumMod val="85000"/>
                      </a:schemeClr>
                    </a:solidFill>
                  </a:tcPr>
                </a:tc>
                <a:tc>
                  <a:txBody>
                    <a:bodyPr/>
                    <a:lstStyle/>
                    <a:p>
                      <a:pPr algn="ctr"/>
                      <a:r>
                        <a:rPr lang="mn-MN" b="1" i="1" dirty="0" smtClean="0">
                          <a:solidFill>
                            <a:srgbClr val="FF0000"/>
                          </a:solidFill>
                          <a:latin typeface="Time Roman" pitchFamily="2" charset="0"/>
                        </a:rPr>
                        <a:t>1,600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0,450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0,500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3,050</a:t>
                      </a:r>
                      <a:endParaRPr lang="en-US" b="1" i="1" dirty="0">
                        <a:solidFill>
                          <a:srgbClr val="FF0000"/>
                        </a:solidFill>
                        <a:latin typeface="Time Roman" pitchFamily="2" charset="0"/>
                      </a:endParaRPr>
                    </a:p>
                  </a:txBody>
                  <a:tcPr anchor="ctr">
                    <a:solidFill>
                      <a:schemeClr val="bg1">
                        <a:lumMod val="85000"/>
                      </a:schemeClr>
                    </a:solidFill>
                  </a:tcPr>
                </a:tc>
              </a:tr>
            </a:tbl>
          </a:graphicData>
        </a:graphic>
      </p:graphicFrame>
      <p:graphicFrame>
        <p:nvGraphicFramePr>
          <p:cNvPr id="8" name="Content Placeholder 3"/>
          <p:cNvGraphicFramePr>
            <a:graphicFrameLocks/>
          </p:cNvGraphicFramePr>
          <p:nvPr/>
        </p:nvGraphicFramePr>
        <p:xfrm>
          <a:off x="228600" y="4038600"/>
          <a:ext cx="8229600" cy="1612582"/>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00062">
                <a:tc>
                  <a:txBody>
                    <a:bodyPr/>
                    <a:lstStyle/>
                    <a:p>
                      <a:pPr algn="ctr"/>
                      <a:r>
                        <a:rPr lang="mn-MN" dirty="0" smtClean="0">
                          <a:latin typeface="Time Roman" pitchFamily="2" charset="0"/>
                        </a:rPr>
                        <a:t>Орон </a:t>
                      </a:r>
                      <a:endParaRPr lang="en-US" dirty="0">
                        <a:latin typeface="Time Roman" pitchFamily="2" charset="0"/>
                      </a:endParaRPr>
                    </a:p>
                  </a:txBody>
                  <a:tcPr anchor="ctr"/>
                </a:tc>
                <a:tc>
                  <a:txBody>
                    <a:bodyPr/>
                    <a:lstStyle/>
                    <a:p>
                      <a:pPr algn="ctr"/>
                      <a:r>
                        <a:rPr lang="mn-MN" dirty="0" smtClean="0">
                          <a:latin typeface="Time Roman" pitchFamily="2" charset="0"/>
                        </a:rPr>
                        <a:t>Хүндрэл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Жүжиглэт</a:t>
                      </a:r>
                      <a:endParaRPr lang="en-US" dirty="0">
                        <a:latin typeface="Time Roman" pitchFamily="2" charset="0"/>
                      </a:endParaRPr>
                    </a:p>
                  </a:txBody>
                  <a:tcPr anchor="ctr"/>
                </a:tc>
                <a:tc>
                  <a:txBody>
                    <a:bodyPr/>
                    <a:lstStyle/>
                    <a:p>
                      <a:pPr algn="ctr"/>
                      <a:r>
                        <a:rPr lang="mn-MN" dirty="0" smtClean="0">
                          <a:latin typeface="Time Roman" pitchFamily="2" charset="0"/>
                        </a:rPr>
                        <a:t>Гүйцэтгэл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Дикдакшн</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Нийт оноо </a:t>
                      </a:r>
                      <a:endParaRPr lang="en-US" dirty="0">
                        <a:latin typeface="Time Roman" pitchFamily="2" charset="0"/>
                      </a:endParaRPr>
                    </a:p>
                  </a:txBody>
                  <a:tcPr anchor="ctr"/>
                </a:tc>
              </a:tr>
              <a:tr h="370840">
                <a:tc>
                  <a:txBody>
                    <a:bodyPr/>
                    <a:lstStyle/>
                    <a:p>
                      <a:r>
                        <a:rPr lang="mn-MN" dirty="0" smtClean="0">
                          <a:latin typeface="Time Roman" pitchFamily="2" charset="0"/>
                        </a:rPr>
                        <a:t>Монгол </a:t>
                      </a:r>
                      <a:endParaRPr lang="en-US" dirty="0">
                        <a:latin typeface="Time Roman" pitchFamily="2" charset="0"/>
                      </a:endParaRPr>
                    </a:p>
                  </a:txBody>
                  <a:tcPr>
                    <a:solidFill>
                      <a:srgbClr val="00CC66"/>
                    </a:solidFill>
                  </a:tcPr>
                </a:tc>
                <a:tc>
                  <a:txBody>
                    <a:bodyPr/>
                    <a:lstStyle/>
                    <a:p>
                      <a:pPr algn="ctr"/>
                      <a:r>
                        <a:rPr lang="mn-MN" b="0" dirty="0" smtClean="0">
                          <a:latin typeface="Time Roman" pitchFamily="2" charset="0"/>
                        </a:rPr>
                        <a:t>2,350</a:t>
                      </a:r>
                      <a:endParaRPr lang="en-US" b="0" dirty="0">
                        <a:latin typeface="Time Roman" pitchFamily="2" charset="0"/>
                      </a:endParaRPr>
                    </a:p>
                  </a:txBody>
                  <a:tcPr anchor="ctr">
                    <a:solidFill>
                      <a:srgbClr val="00CC66"/>
                    </a:solidFill>
                  </a:tcPr>
                </a:tc>
                <a:tc>
                  <a:txBody>
                    <a:bodyPr/>
                    <a:lstStyle/>
                    <a:p>
                      <a:pPr algn="ctr"/>
                      <a:r>
                        <a:rPr lang="mn-MN" b="0" dirty="0" smtClean="0">
                          <a:latin typeface="Time Roman" pitchFamily="2" charset="0"/>
                        </a:rPr>
                        <a:t>8,100</a:t>
                      </a:r>
                      <a:endParaRPr lang="en-US" b="0"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8,350</a:t>
                      </a:r>
                      <a:endParaRPr lang="en-US" dirty="0">
                        <a:latin typeface="Time Roman" pitchFamily="2" charset="0"/>
                      </a:endParaRPr>
                    </a:p>
                  </a:txBody>
                  <a:tcPr anchor="ctr">
                    <a:solidFill>
                      <a:srgbClr val="00CC66"/>
                    </a:solidFill>
                  </a:tcPr>
                </a:tc>
                <a:tc>
                  <a:txBody>
                    <a:bodyPr/>
                    <a:lstStyle/>
                    <a:p>
                      <a:pPr algn="ct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18,800</a:t>
                      </a:r>
                      <a:endParaRPr lang="en-US" dirty="0">
                        <a:latin typeface="Time Roman" pitchFamily="2" charset="0"/>
                      </a:endParaRPr>
                    </a:p>
                  </a:txBody>
                  <a:tcPr anchor="ctr">
                    <a:solidFill>
                      <a:srgbClr val="00CC66"/>
                    </a:solidFill>
                  </a:tcPr>
                </a:tc>
              </a:tr>
              <a:tr h="370840">
                <a:tc>
                  <a:txBody>
                    <a:bodyPr/>
                    <a:lstStyle/>
                    <a:p>
                      <a:r>
                        <a:rPr lang="mn-MN" dirty="0" smtClean="0">
                          <a:latin typeface="Time Roman" pitchFamily="2" charset="0"/>
                        </a:rPr>
                        <a:t>Солонгос</a:t>
                      </a:r>
                      <a:endParaRPr lang="en-US" dirty="0">
                        <a:latin typeface="Time Roman" pitchFamily="2" charset="0"/>
                      </a:endParaRPr>
                    </a:p>
                  </a:txBody>
                  <a:tcPr>
                    <a:solidFill>
                      <a:schemeClr val="bg2">
                        <a:lumMod val="75000"/>
                      </a:schemeClr>
                    </a:solidFill>
                  </a:tcPr>
                </a:tc>
                <a:tc>
                  <a:txBody>
                    <a:bodyPr/>
                    <a:lstStyle/>
                    <a:p>
                      <a:pPr algn="ctr"/>
                      <a:r>
                        <a:rPr lang="mn-MN" dirty="0" smtClean="0">
                          <a:latin typeface="Time Roman" pitchFamily="2" charset="0"/>
                        </a:rPr>
                        <a:t>3,450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8,600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8,700</a:t>
                      </a:r>
                      <a:endParaRPr lang="en-US" dirty="0">
                        <a:latin typeface="Time Roman" pitchFamily="2" charset="0"/>
                      </a:endParaRPr>
                    </a:p>
                  </a:txBody>
                  <a:tcPr anchor="ctr">
                    <a:solidFill>
                      <a:schemeClr val="bg2">
                        <a:lumMod val="75000"/>
                      </a:schemeClr>
                    </a:solidFill>
                  </a:tcPr>
                </a:tc>
                <a:tc>
                  <a:txBody>
                    <a:bodyPr/>
                    <a:lstStyle/>
                    <a:p>
                      <a:pPr algn="ct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20,750</a:t>
                      </a:r>
                      <a:endParaRPr lang="en-US" dirty="0">
                        <a:latin typeface="Time Roman" pitchFamily="2" charset="0"/>
                      </a:endParaRPr>
                    </a:p>
                  </a:txBody>
                  <a:tcPr anchor="ctr">
                    <a:solidFill>
                      <a:schemeClr val="bg2">
                        <a:lumMod val="75000"/>
                      </a:schemeClr>
                    </a:solidFill>
                  </a:tcPr>
                </a:tc>
              </a:tr>
              <a:tr h="370840">
                <a:tc>
                  <a:txBody>
                    <a:bodyPr/>
                    <a:lstStyle/>
                    <a:p>
                      <a:r>
                        <a:rPr lang="mn-MN" b="1" i="1" dirty="0" smtClean="0">
                          <a:solidFill>
                            <a:srgbClr val="FF0000"/>
                          </a:solidFill>
                          <a:latin typeface="Time Roman" pitchFamily="2" charset="0"/>
                        </a:rPr>
                        <a:t>Зөрүү оноо </a:t>
                      </a:r>
                      <a:endParaRPr lang="en-US" b="1" i="1" dirty="0">
                        <a:solidFill>
                          <a:srgbClr val="FF0000"/>
                        </a:solidFill>
                        <a:latin typeface="Time Roman" pitchFamily="2" charset="0"/>
                      </a:endParaRPr>
                    </a:p>
                  </a:txBody>
                  <a:tcPr>
                    <a:solidFill>
                      <a:schemeClr val="bg1">
                        <a:lumMod val="85000"/>
                      </a:schemeClr>
                    </a:solidFill>
                  </a:tcPr>
                </a:tc>
                <a:tc>
                  <a:txBody>
                    <a:bodyPr/>
                    <a:lstStyle/>
                    <a:p>
                      <a:pPr algn="ctr"/>
                      <a:r>
                        <a:rPr lang="mn-MN" b="1" i="1" dirty="0" smtClean="0">
                          <a:solidFill>
                            <a:srgbClr val="FF0000"/>
                          </a:solidFill>
                          <a:latin typeface="Time Roman" pitchFamily="2" charset="0"/>
                        </a:rPr>
                        <a:t>1,100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0,500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0,350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1,950</a:t>
                      </a:r>
                      <a:endParaRPr lang="en-US" b="1" i="1" dirty="0">
                        <a:solidFill>
                          <a:srgbClr val="FF0000"/>
                        </a:solidFill>
                        <a:latin typeface="Time Roman" pitchFamily="2" charset="0"/>
                      </a:endParaRPr>
                    </a:p>
                  </a:txBody>
                  <a:tcPr anchor="ctr">
                    <a:solidFill>
                      <a:schemeClr val="bg1">
                        <a:lumMod val="85000"/>
                      </a:schemeClr>
                    </a:solidFill>
                  </a:tcPr>
                </a:tc>
              </a:tr>
            </a:tbl>
          </a:graphicData>
        </a:graphic>
      </p:graphicFrame>
      <p:sp>
        <p:nvSpPr>
          <p:cNvPr id="9" name="Rectangle 8"/>
          <p:cNvSpPr/>
          <p:nvPr/>
        </p:nvSpPr>
        <p:spPr>
          <a:xfrm>
            <a:off x="381000" y="3352800"/>
            <a:ext cx="3541034" cy="461665"/>
          </a:xfrm>
          <a:prstGeom prst="rect">
            <a:avLst/>
          </a:prstGeom>
        </p:spPr>
        <p:txBody>
          <a:bodyPr wrap="none">
            <a:spAutoFit/>
          </a:bodyPr>
          <a:lstStyle/>
          <a:p>
            <a:r>
              <a:rPr lang="mn-MN" sz="2400" b="1" i="1" u="sng" dirty="0" smtClean="0">
                <a:solidFill>
                  <a:srgbClr val="0000FF"/>
                </a:solidFill>
                <a:latin typeface="Times New Roman" pitchFamily="18" charset="0"/>
                <a:cs typeface="Times New Roman" pitchFamily="18" charset="0"/>
              </a:rPr>
              <a:t>Эмэгтэй ганцаарчилсан </a:t>
            </a:r>
            <a:endParaRPr lang="en-US" sz="2400" b="1" i="1" u="sng"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2590800" cy="533400"/>
          </a:xfrm>
        </p:spPr>
        <p:txBody>
          <a:bodyPr>
            <a:noAutofit/>
          </a:bodyPr>
          <a:lstStyle/>
          <a:p>
            <a:r>
              <a:rPr lang="mn-MN" sz="2400" i="1" u="sng" dirty="0" smtClean="0">
                <a:solidFill>
                  <a:srgbClr val="0000FF"/>
                </a:solidFill>
                <a:latin typeface="Times New Roman" pitchFamily="18" charset="0"/>
                <a:cs typeface="Times New Roman" pitchFamily="18" charset="0"/>
              </a:rPr>
              <a:t>Холимог хос </a:t>
            </a:r>
            <a:endParaRPr lang="en-US" sz="2400" dirty="0">
              <a:latin typeface="Times New Roman" pitchFamily="18" charset="0"/>
              <a:cs typeface="Times New Roman" pitchFamily="18" charset="0"/>
            </a:endParaRPr>
          </a:p>
        </p:txBody>
      </p:sp>
      <p:graphicFrame>
        <p:nvGraphicFramePr>
          <p:cNvPr id="4" name="Content Placeholder 3"/>
          <p:cNvGraphicFramePr>
            <a:graphicFrameLocks/>
          </p:cNvGraphicFramePr>
          <p:nvPr/>
        </p:nvGraphicFramePr>
        <p:xfrm>
          <a:off x="457200" y="533400"/>
          <a:ext cx="8229600" cy="1612582"/>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00062">
                <a:tc>
                  <a:txBody>
                    <a:bodyPr/>
                    <a:lstStyle/>
                    <a:p>
                      <a:pPr algn="ctr"/>
                      <a:r>
                        <a:rPr lang="mn-MN" dirty="0" smtClean="0">
                          <a:latin typeface="Time Roman" pitchFamily="2" charset="0"/>
                        </a:rPr>
                        <a:t>Орон </a:t>
                      </a:r>
                      <a:endParaRPr lang="en-US" dirty="0">
                        <a:latin typeface="Time Roman" pitchFamily="2" charset="0"/>
                      </a:endParaRPr>
                    </a:p>
                  </a:txBody>
                  <a:tcPr anchor="ctr"/>
                </a:tc>
                <a:tc>
                  <a:txBody>
                    <a:bodyPr/>
                    <a:lstStyle/>
                    <a:p>
                      <a:pPr algn="ctr"/>
                      <a:r>
                        <a:rPr lang="mn-MN" dirty="0" smtClean="0">
                          <a:latin typeface="Time Roman" pitchFamily="2" charset="0"/>
                        </a:rPr>
                        <a:t>Хүндрэл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Жүжиглэт</a:t>
                      </a:r>
                      <a:endParaRPr lang="en-US" dirty="0">
                        <a:latin typeface="Time Roman" pitchFamily="2" charset="0"/>
                      </a:endParaRPr>
                    </a:p>
                  </a:txBody>
                  <a:tcPr anchor="ctr"/>
                </a:tc>
                <a:tc>
                  <a:txBody>
                    <a:bodyPr/>
                    <a:lstStyle/>
                    <a:p>
                      <a:pPr algn="ctr"/>
                      <a:r>
                        <a:rPr lang="mn-MN" dirty="0" smtClean="0">
                          <a:latin typeface="Time Roman" pitchFamily="2" charset="0"/>
                        </a:rPr>
                        <a:t>Гүйцэтгэл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Дикдакшн</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Нийт оноо </a:t>
                      </a:r>
                      <a:endParaRPr lang="en-US" dirty="0">
                        <a:latin typeface="Time Roman" pitchFamily="2" charset="0"/>
                      </a:endParaRPr>
                    </a:p>
                  </a:txBody>
                  <a:tcPr anchor="ctr"/>
                </a:tc>
              </a:tr>
              <a:tr h="370840">
                <a:tc>
                  <a:txBody>
                    <a:bodyPr/>
                    <a:lstStyle/>
                    <a:p>
                      <a:r>
                        <a:rPr lang="mn-MN" dirty="0" smtClean="0">
                          <a:latin typeface="Time Roman" pitchFamily="2" charset="0"/>
                        </a:rPr>
                        <a:t>Монгол </a:t>
                      </a:r>
                      <a:endParaRPr lang="en-US" dirty="0">
                        <a:latin typeface="Time Roman" pitchFamily="2" charset="0"/>
                      </a:endParaRPr>
                    </a:p>
                  </a:txBody>
                  <a:tcPr>
                    <a:solidFill>
                      <a:srgbClr val="00CC66"/>
                    </a:solidFill>
                  </a:tcPr>
                </a:tc>
                <a:tc>
                  <a:txBody>
                    <a:bodyPr/>
                    <a:lstStyle/>
                    <a:p>
                      <a:pPr algn="ctr"/>
                      <a:r>
                        <a:rPr lang="mn-MN" b="0" dirty="0" smtClean="0">
                          <a:latin typeface="Time Roman" pitchFamily="2" charset="0"/>
                        </a:rPr>
                        <a:t>1,950</a:t>
                      </a:r>
                      <a:endParaRPr lang="en-US" b="0" dirty="0">
                        <a:latin typeface="Time Roman" pitchFamily="2" charset="0"/>
                      </a:endParaRPr>
                    </a:p>
                  </a:txBody>
                  <a:tcPr anchor="ctr">
                    <a:solidFill>
                      <a:srgbClr val="00CC66"/>
                    </a:solidFill>
                  </a:tcPr>
                </a:tc>
                <a:tc>
                  <a:txBody>
                    <a:bodyPr/>
                    <a:lstStyle/>
                    <a:p>
                      <a:pPr algn="ctr"/>
                      <a:r>
                        <a:rPr lang="mn-MN" b="0" dirty="0" smtClean="0">
                          <a:latin typeface="Time Roman" pitchFamily="2" charset="0"/>
                        </a:rPr>
                        <a:t>7,800</a:t>
                      </a:r>
                      <a:endParaRPr lang="en-US" b="0"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7,550</a:t>
                      </a:r>
                      <a:endParaRPr lang="en-US" dirty="0">
                        <a:latin typeface="Time Roman" pitchFamily="2" charset="0"/>
                      </a:endParaRPr>
                    </a:p>
                  </a:txBody>
                  <a:tcPr anchor="ctr">
                    <a:solidFill>
                      <a:srgbClr val="00CC66"/>
                    </a:solidFill>
                  </a:tcPr>
                </a:tc>
                <a:tc>
                  <a:txBody>
                    <a:bodyPr/>
                    <a:lstStyle/>
                    <a:p>
                      <a:pPr algn="ct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17,300</a:t>
                      </a:r>
                      <a:endParaRPr lang="en-US" dirty="0">
                        <a:latin typeface="Time Roman" pitchFamily="2" charset="0"/>
                      </a:endParaRPr>
                    </a:p>
                  </a:txBody>
                  <a:tcPr anchor="ctr">
                    <a:solidFill>
                      <a:srgbClr val="00CC66"/>
                    </a:solidFill>
                  </a:tcPr>
                </a:tc>
              </a:tr>
              <a:tr h="370840">
                <a:tc>
                  <a:txBody>
                    <a:bodyPr/>
                    <a:lstStyle/>
                    <a:p>
                      <a:r>
                        <a:rPr lang="mn-MN" dirty="0" smtClean="0">
                          <a:latin typeface="Time Roman" pitchFamily="2" charset="0"/>
                        </a:rPr>
                        <a:t>Вьетнам</a:t>
                      </a:r>
                      <a:r>
                        <a:rPr lang="mn-MN" baseline="0" dirty="0" smtClean="0">
                          <a:latin typeface="Time Roman" pitchFamily="2" charset="0"/>
                        </a:rPr>
                        <a:t> </a:t>
                      </a:r>
                      <a:endParaRPr lang="en-US" dirty="0">
                        <a:latin typeface="Time Roman" pitchFamily="2" charset="0"/>
                      </a:endParaRPr>
                    </a:p>
                  </a:txBody>
                  <a:tcPr>
                    <a:solidFill>
                      <a:schemeClr val="bg2">
                        <a:lumMod val="75000"/>
                      </a:schemeClr>
                    </a:solidFill>
                  </a:tcPr>
                </a:tc>
                <a:tc>
                  <a:txBody>
                    <a:bodyPr/>
                    <a:lstStyle/>
                    <a:p>
                      <a:pPr algn="ctr"/>
                      <a:r>
                        <a:rPr lang="mn-MN" dirty="0" smtClean="0">
                          <a:latin typeface="Time Roman" pitchFamily="2" charset="0"/>
                        </a:rPr>
                        <a:t>4,000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8,750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8,600</a:t>
                      </a:r>
                      <a:endParaRPr lang="en-US" dirty="0">
                        <a:latin typeface="Time Roman" pitchFamily="2" charset="0"/>
                      </a:endParaRPr>
                    </a:p>
                  </a:txBody>
                  <a:tcPr anchor="ctr">
                    <a:solidFill>
                      <a:schemeClr val="bg2">
                        <a:lumMod val="75000"/>
                      </a:schemeClr>
                    </a:solidFill>
                  </a:tcPr>
                </a:tc>
                <a:tc>
                  <a:txBody>
                    <a:bodyPr/>
                    <a:lstStyle/>
                    <a:p>
                      <a:pPr algn="ct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21,350</a:t>
                      </a:r>
                      <a:endParaRPr lang="en-US" dirty="0">
                        <a:latin typeface="Time Roman" pitchFamily="2" charset="0"/>
                      </a:endParaRPr>
                    </a:p>
                  </a:txBody>
                  <a:tcPr anchor="ctr">
                    <a:solidFill>
                      <a:schemeClr val="bg2">
                        <a:lumMod val="75000"/>
                      </a:schemeClr>
                    </a:solidFill>
                  </a:tcPr>
                </a:tc>
              </a:tr>
              <a:tr h="370840">
                <a:tc>
                  <a:txBody>
                    <a:bodyPr/>
                    <a:lstStyle/>
                    <a:p>
                      <a:r>
                        <a:rPr lang="mn-MN" b="1" i="1" dirty="0" smtClean="0">
                          <a:solidFill>
                            <a:srgbClr val="FF0000"/>
                          </a:solidFill>
                          <a:latin typeface="Time Roman" pitchFamily="2" charset="0"/>
                        </a:rPr>
                        <a:t>Зөрүү оноо </a:t>
                      </a:r>
                      <a:endParaRPr lang="en-US" b="1" i="1" dirty="0">
                        <a:solidFill>
                          <a:srgbClr val="FF0000"/>
                        </a:solidFill>
                        <a:latin typeface="Time Roman" pitchFamily="2" charset="0"/>
                      </a:endParaRPr>
                    </a:p>
                  </a:txBody>
                  <a:tcPr>
                    <a:solidFill>
                      <a:schemeClr val="bg1">
                        <a:lumMod val="85000"/>
                      </a:schemeClr>
                    </a:solidFill>
                  </a:tcPr>
                </a:tc>
                <a:tc>
                  <a:txBody>
                    <a:bodyPr/>
                    <a:lstStyle/>
                    <a:p>
                      <a:pPr algn="ctr"/>
                      <a:r>
                        <a:rPr lang="mn-MN" b="1" i="1" dirty="0" smtClean="0">
                          <a:solidFill>
                            <a:srgbClr val="FF0000"/>
                          </a:solidFill>
                          <a:latin typeface="Time Roman" pitchFamily="2" charset="0"/>
                        </a:rPr>
                        <a:t>2,05</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0,950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1,05</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4,05</a:t>
                      </a:r>
                      <a:endParaRPr lang="en-US" b="1" i="1" dirty="0">
                        <a:solidFill>
                          <a:srgbClr val="FF0000"/>
                        </a:solidFill>
                        <a:latin typeface="Time Roman" pitchFamily="2" charset="0"/>
                      </a:endParaRPr>
                    </a:p>
                  </a:txBody>
                  <a:tcPr anchor="ctr">
                    <a:solidFill>
                      <a:schemeClr val="bg1">
                        <a:lumMod val="85000"/>
                      </a:schemeClr>
                    </a:solidFill>
                  </a:tcPr>
                </a:tc>
              </a:tr>
            </a:tbl>
          </a:graphicData>
        </a:graphic>
      </p:graphicFrame>
      <p:sp>
        <p:nvSpPr>
          <p:cNvPr id="5" name="Rectangle 4"/>
          <p:cNvSpPr/>
          <p:nvPr/>
        </p:nvSpPr>
        <p:spPr>
          <a:xfrm>
            <a:off x="457200" y="2286000"/>
            <a:ext cx="2057400" cy="461665"/>
          </a:xfrm>
          <a:prstGeom prst="rect">
            <a:avLst/>
          </a:prstGeom>
        </p:spPr>
        <p:txBody>
          <a:bodyPr wrap="square">
            <a:spAutoFit/>
          </a:bodyPr>
          <a:lstStyle/>
          <a:p>
            <a:r>
              <a:rPr lang="mn-MN" sz="2400" i="1" u="sng" dirty="0" smtClean="0">
                <a:solidFill>
                  <a:srgbClr val="0000FF"/>
                </a:solidFill>
                <a:latin typeface="Times New Roman" pitchFamily="18" charset="0"/>
                <a:cs typeface="Times New Roman" pitchFamily="18" charset="0"/>
              </a:rPr>
              <a:t>Гурвалсан </a:t>
            </a:r>
            <a:endParaRPr lang="en-US" sz="2400" dirty="0"/>
          </a:p>
        </p:txBody>
      </p:sp>
      <p:graphicFrame>
        <p:nvGraphicFramePr>
          <p:cNvPr id="6" name="Content Placeholder 3"/>
          <p:cNvGraphicFramePr>
            <a:graphicFrameLocks/>
          </p:cNvGraphicFramePr>
          <p:nvPr/>
        </p:nvGraphicFramePr>
        <p:xfrm>
          <a:off x="457200" y="2743200"/>
          <a:ext cx="8229600" cy="1612582"/>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00062">
                <a:tc>
                  <a:txBody>
                    <a:bodyPr/>
                    <a:lstStyle/>
                    <a:p>
                      <a:pPr algn="ctr"/>
                      <a:r>
                        <a:rPr lang="mn-MN" dirty="0" smtClean="0">
                          <a:latin typeface="Time Roman" pitchFamily="2" charset="0"/>
                        </a:rPr>
                        <a:t>Орон </a:t>
                      </a:r>
                      <a:endParaRPr lang="en-US" dirty="0">
                        <a:latin typeface="Time Roman" pitchFamily="2" charset="0"/>
                      </a:endParaRPr>
                    </a:p>
                  </a:txBody>
                  <a:tcPr anchor="ctr"/>
                </a:tc>
                <a:tc>
                  <a:txBody>
                    <a:bodyPr/>
                    <a:lstStyle/>
                    <a:p>
                      <a:pPr algn="ctr"/>
                      <a:r>
                        <a:rPr lang="mn-MN" dirty="0" smtClean="0">
                          <a:latin typeface="Time Roman" pitchFamily="2" charset="0"/>
                        </a:rPr>
                        <a:t>Хүндрэл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Жүжиглэт</a:t>
                      </a:r>
                      <a:endParaRPr lang="en-US" dirty="0">
                        <a:latin typeface="Time Roman" pitchFamily="2" charset="0"/>
                      </a:endParaRPr>
                    </a:p>
                  </a:txBody>
                  <a:tcPr anchor="ctr"/>
                </a:tc>
                <a:tc>
                  <a:txBody>
                    <a:bodyPr/>
                    <a:lstStyle/>
                    <a:p>
                      <a:pPr algn="ctr"/>
                      <a:r>
                        <a:rPr lang="mn-MN" dirty="0" smtClean="0">
                          <a:latin typeface="Time Roman" pitchFamily="2" charset="0"/>
                        </a:rPr>
                        <a:t>Гүйцэтгэл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Дикдакшн</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Нийт оноо </a:t>
                      </a:r>
                      <a:endParaRPr lang="en-US" dirty="0">
                        <a:latin typeface="Time Roman" pitchFamily="2" charset="0"/>
                      </a:endParaRPr>
                    </a:p>
                  </a:txBody>
                  <a:tcPr anchor="ctr"/>
                </a:tc>
              </a:tr>
              <a:tr h="370840">
                <a:tc>
                  <a:txBody>
                    <a:bodyPr/>
                    <a:lstStyle/>
                    <a:p>
                      <a:r>
                        <a:rPr lang="mn-MN" dirty="0" smtClean="0">
                          <a:latin typeface="Time Roman" pitchFamily="2" charset="0"/>
                        </a:rPr>
                        <a:t>Монгол </a:t>
                      </a:r>
                      <a:endParaRPr lang="en-US" dirty="0">
                        <a:latin typeface="Time Roman" pitchFamily="2" charset="0"/>
                      </a:endParaRPr>
                    </a:p>
                  </a:txBody>
                  <a:tcPr>
                    <a:solidFill>
                      <a:srgbClr val="00CC66"/>
                    </a:solidFill>
                  </a:tcPr>
                </a:tc>
                <a:tc>
                  <a:txBody>
                    <a:bodyPr/>
                    <a:lstStyle/>
                    <a:p>
                      <a:pPr algn="ctr"/>
                      <a:r>
                        <a:rPr lang="mn-MN" b="0" dirty="0" smtClean="0">
                          <a:latin typeface="Time Roman" pitchFamily="2" charset="0"/>
                        </a:rPr>
                        <a:t>2,600</a:t>
                      </a:r>
                      <a:endParaRPr lang="en-US" b="0" dirty="0">
                        <a:latin typeface="Time Roman" pitchFamily="2" charset="0"/>
                      </a:endParaRPr>
                    </a:p>
                  </a:txBody>
                  <a:tcPr anchor="ctr">
                    <a:solidFill>
                      <a:srgbClr val="00CC66"/>
                    </a:solidFill>
                  </a:tcPr>
                </a:tc>
                <a:tc>
                  <a:txBody>
                    <a:bodyPr/>
                    <a:lstStyle/>
                    <a:p>
                      <a:pPr algn="ctr"/>
                      <a:r>
                        <a:rPr lang="mn-MN" b="0" dirty="0" smtClean="0">
                          <a:latin typeface="Time Roman" pitchFamily="2" charset="0"/>
                        </a:rPr>
                        <a:t>7,750</a:t>
                      </a:r>
                      <a:endParaRPr lang="en-US" b="0"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7,650</a:t>
                      </a:r>
                      <a:endParaRPr lang="en-US" dirty="0">
                        <a:latin typeface="Time Roman" pitchFamily="2" charset="0"/>
                      </a:endParaRPr>
                    </a:p>
                  </a:txBody>
                  <a:tcPr anchor="ctr">
                    <a:solidFill>
                      <a:srgbClr val="00CC66"/>
                    </a:solidFill>
                  </a:tcPr>
                </a:tc>
                <a:tc>
                  <a:txBody>
                    <a:bodyPr/>
                    <a:lstStyle/>
                    <a:p>
                      <a:pPr algn="ct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18,000</a:t>
                      </a:r>
                      <a:endParaRPr lang="en-US" dirty="0">
                        <a:latin typeface="Time Roman" pitchFamily="2" charset="0"/>
                      </a:endParaRPr>
                    </a:p>
                  </a:txBody>
                  <a:tcPr anchor="ctr">
                    <a:solidFill>
                      <a:srgbClr val="00CC66"/>
                    </a:solidFill>
                  </a:tcPr>
                </a:tc>
              </a:tr>
              <a:tr h="370840">
                <a:tc>
                  <a:txBody>
                    <a:bodyPr/>
                    <a:lstStyle/>
                    <a:p>
                      <a:r>
                        <a:rPr lang="mn-MN" dirty="0" smtClean="0">
                          <a:latin typeface="Time Roman" pitchFamily="2" charset="0"/>
                        </a:rPr>
                        <a:t>Хятад</a:t>
                      </a:r>
                      <a:r>
                        <a:rPr lang="mn-MN" baseline="0" dirty="0" smtClean="0">
                          <a:latin typeface="Time Roman" pitchFamily="2" charset="0"/>
                        </a:rPr>
                        <a:t> </a:t>
                      </a:r>
                      <a:endParaRPr lang="en-US" dirty="0">
                        <a:latin typeface="Time Roman" pitchFamily="2" charset="0"/>
                      </a:endParaRPr>
                    </a:p>
                  </a:txBody>
                  <a:tcPr>
                    <a:solidFill>
                      <a:schemeClr val="bg2">
                        <a:lumMod val="75000"/>
                      </a:schemeClr>
                    </a:solidFill>
                  </a:tcPr>
                </a:tc>
                <a:tc>
                  <a:txBody>
                    <a:bodyPr/>
                    <a:lstStyle/>
                    <a:p>
                      <a:pPr algn="ctr"/>
                      <a:r>
                        <a:rPr lang="mn-MN" dirty="0" smtClean="0">
                          <a:latin typeface="Time Roman" pitchFamily="2" charset="0"/>
                        </a:rPr>
                        <a:t>4,650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8,850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8,700</a:t>
                      </a:r>
                      <a:endParaRPr lang="en-US" dirty="0">
                        <a:latin typeface="Time Roman" pitchFamily="2" charset="0"/>
                      </a:endParaRPr>
                    </a:p>
                  </a:txBody>
                  <a:tcPr anchor="ctr">
                    <a:solidFill>
                      <a:schemeClr val="bg2">
                        <a:lumMod val="75000"/>
                      </a:schemeClr>
                    </a:solidFill>
                  </a:tcPr>
                </a:tc>
                <a:tc>
                  <a:txBody>
                    <a:bodyPr/>
                    <a:lstStyle/>
                    <a:p>
                      <a:pPr algn="ct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22,200</a:t>
                      </a:r>
                      <a:endParaRPr lang="en-US" dirty="0">
                        <a:latin typeface="Time Roman" pitchFamily="2" charset="0"/>
                      </a:endParaRPr>
                    </a:p>
                  </a:txBody>
                  <a:tcPr anchor="ctr">
                    <a:solidFill>
                      <a:schemeClr val="bg2">
                        <a:lumMod val="75000"/>
                      </a:schemeClr>
                    </a:solidFill>
                  </a:tcPr>
                </a:tc>
              </a:tr>
              <a:tr h="370840">
                <a:tc>
                  <a:txBody>
                    <a:bodyPr/>
                    <a:lstStyle/>
                    <a:p>
                      <a:r>
                        <a:rPr lang="mn-MN" b="1" i="1" dirty="0" smtClean="0">
                          <a:solidFill>
                            <a:srgbClr val="FF0000"/>
                          </a:solidFill>
                          <a:latin typeface="Time Roman" pitchFamily="2" charset="0"/>
                        </a:rPr>
                        <a:t>Зөрүү оноо </a:t>
                      </a:r>
                      <a:endParaRPr lang="en-US" b="1" i="1" dirty="0">
                        <a:solidFill>
                          <a:srgbClr val="FF0000"/>
                        </a:solidFill>
                        <a:latin typeface="Time Roman" pitchFamily="2" charset="0"/>
                      </a:endParaRPr>
                    </a:p>
                  </a:txBody>
                  <a:tcPr>
                    <a:solidFill>
                      <a:schemeClr val="bg1">
                        <a:lumMod val="85000"/>
                      </a:schemeClr>
                    </a:solidFill>
                  </a:tcPr>
                </a:tc>
                <a:tc>
                  <a:txBody>
                    <a:bodyPr/>
                    <a:lstStyle/>
                    <a:p>
                      <a:pPr algn="ctr"/>
                      <a:r>
                        <a:rPr lang="mn-MN" b="1" i="1" dirty="0" smtClean="0">
                          <a:solidFill>
                            <a:srgbClr val="FF0000"/>
                          </a:solidFill>
                          <a:latin typeface="Time Roman" pitchFamily="2" charset="0"/>
                        </a:rPr>
                        <a:t>2,05</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1,100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1,05</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4,200</a:t>
                      </a:r>
                      <a:endParaRPr lang="en-US" b="1" i="1" dirty="0">
                        <a:solidFill>
                          <a:srgbClr val="FF0000"/>
                        </a:solidFill>
                        <a:latin typeface="Time Roman" pitchFamily="2" charset="0"/>
                      </a:endParaRPr>
                    </a:p>
                  </a:txBody>
                  <a:tcPr anchor="ctr">
                    <a:solidFill>
                      <a:schemeClr val="bg1">
                        <a:lumMod val="85000"/>
                      </a:schemeClr>
                    </a:solidFill>
                  </a:tcPr>
                </a:tc>
              </a:tr>
            </a:tbl>
          </a:graphicData>
        </a:graphic>
      </p:graphicFrame>
      <p:graphicFrame>
        <p:nvGraphicFramePr>
          <p:cNvPr id="7" name="Content Placeholder 3"/>
          <p:cNvGraphicFramePr>
            <a:graphicFrameLocks/>
          </p:cNvGraphicFramePr>
          <p:nvPr/>
        </p:nvGraphicFramePr>
        <p:xfrm>
          <a:off x="533400" y="4953000"/>
          <a:ext cx="8229600" cy="1612582"/>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500062">
                <a:tc>
                  <a:txBody>
                    <a:bodyPr/>
                    <a:lstStyle/>
                    <a:p>
                      <a:pPr algn="ctr"/>
                      <a:r>
                        <a:rPr lang="mn-MN" dirty="0" smtClean="0">
                          <a:latin typeface="Time Roman" pitchFamily="2" charset="0"/>
                        </a:rPr>
                        <a:t>Орон </a:t>
                      </a:r>
                      <a:endParaRPr lang="en-US" dirty="0">
                        <a:latin typeface="Time Roman" pitchFamily="2" charset="0"/>
                      </a:endParaRPr>
                    </a:p>
                  </a:txBody>
                  <a:tcPr anchor="ctr"/>
                </a:tc>
                <a:tc>
                  <a:txBody>
                    <a:bodyPr/>
                    <a:lstStyle/>
                    <a:p>
                      <a:pPr algn="ctr"/>
                      <a:r>
                        <a:rPr lang="mn-MN" dirty="0" smtClean="0">
                          <a:latin typeface="Time Roman" pitchFamily="2" charset="0"/>
                        </a:rPr>
                        <a:t>Хүндрэл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Жүжиглэт</a:t>
                      </a:r>
                      <a:endParaRPr lang="en-US" dirty="0">
                        <a:latin typeface="Time Roman" pitchFamily="2" charset="0"/>
                      </a:endParaRPr>
                    </a:p>
                  </a:txBody>
                  <a:tcPr anchor="ctr"/>
                </a:tc>
                <a:tc>
                  <a:txBody>
                    <a:bodyPr/>
                    <a:lstStyle/>
                    <a:p>
                      <a:pPr algn="ctr"/>
                      <a:r>
                        <a:rPr lang="mn-MN" dirty="0" smtClean="0">
                          <a:latin typeface="Time Roman" pitchFamily="2" charset="0"/>
                        </a:rPr>
                        <a:t>Гүйцэтгэл</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Дикдакшн</a:t>
                      </a:r>
                      <a:r>
                        <a:rPr lang="mn-MN" baseline="0" dirty="0" smtClean="0">
                          <a:latin typeface="Time Roman" pitchFamily="2" charset="0"/>
                        </a:rPr>
                        <a:t> </a:t>
                      </a:r>
                      <a:endParaRPr lang="en-US" dirty="0">
                        <a:latin typeface="Time Roman" pitchFamily="2" charset="0"/>
                      </a:endParaRPr>
                    </a:p>
                  </a:txBody>
                  <a:tcPr anchor="ctr"/>
                </a:tc>
                <a:tc>
                  <a:txBody>
                    <a:bodyPr/>
                    <a:lstStyle/>
                    <a:p>
                      <a:pPr algn="ctr"/>
                      <a:r>
                        <a:rPr lang="mn-MN" dirty="0" smtClean="0">
                          <a:latin typeface="Time Roman" pitchFamily="2" charset="0"/>
                        </a:rPr>
                        <a:t>Нийт оноо </a:t>
                      </a:r>
                      <a:endParaRPr lang="en-US" dirty="0">
                        <a:latin typeface="Time Roman" pitchFamily="2" charset="0"/>
                      </a:endParaRPr>
                    </a:p>
                  </a:txBody>
                  <a:tcPr anchor="ctr"/>
                </a:tc>
              </a:tr>
              <a:tr h="370840">
                <a:tc>
                  <a:txBody>
                    <a:bodyPr/>
                    <a:lstStyle/>
                    <a:p>
                      <a:r>
                        <a:rPr lang="mn-MN" dirty="0" smtClean="0">
                          <a:latin typeface="Time Roman" pitchFamily="2" charset="0"/>
                        </a:rPr>
                        <a:t>Монгол </a:t>
                      </a:r>
                      <a:endParaRPr lang="en-US" dirty="0">
                        <a:latin typeface="Time Roman" pitchFamily="2" charset="0"/>
                      </a:endParaRPr>
                    </a:p>
                  </a:txBody>
                  <a:tcPr>
                    <a:solidFill>
                      <a:srgbClr val="00CC66"/>
                    </a:solidFill>
                  </a:tcPr>
                </a:tc>
                <a:tc>
                  <a:txBody>
                    <a:bodyPr/>
                    <a:lstStyle/>
                    <a:p>
                      <a:pPr algn="ctr"/>
                      <a:r>
                        <a:rPr lang="mn-MN" b="0" dirty="0" smtClean="0">
                          <a:latin typeface="Time Roman" pitchFamily="2" charset="0"/>
                        </a:rPr>
                        <a:t>1,600</a:t>
                      </a:r>
                      <a:endParaRPr lang="en-US" b="0" dirty="0">
                        <a:latin typeface="Time Roman" pitchFamily="2" charset="0"/>
                      </a:endParaRPr>
                    </a:p>
                  </a:txBody>
                  <a:tcPr anchor="ctr">
                    <a:solidFill>
                      <a:srgbClr val="00CC66"/>
                    </a:solidFill>
                  </a:tcPr>
                </a:tc>
                <a:tc>
                  <a:txBody>
                    <a:bodyPr/>
                    <a:lstStyle/>
                    <a:p>
                      <a:pPr algn="ctr"/>
                      <a:r>
                        <a:rPr lang="mn-MN" b="0" dirty="0" smtClean="0">
                          <a:latin typeface="Time Roman" pitchFamily="2" charset="0"/>
                        </a:rPr>
                        <a:t>7,450</a:t>
                      </a:r>
                      <a:endParaRPr lang="en-US" b="0"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7,000</a:t>
                      </a: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1,000</a:t>
                      </a:r>
                      <a:endParaRPr lang="en-US" dirty="0">
                        <a:latin typeface="Time Roman" pitchFamily="2" charset="0"/>
                      </a:endParaRPr>
                    </a:p>
                  </a:txBody>
                  <a:tcPr anchor="ctr">
                    <a:solidFill>
                      <a:srgbClr val="00CC66"/>
                    </a:solidFill>
                  </a:tcPr>
                </a:tc>
                <a:tc>
                  <a:txBody>
                    <a:bodyPr/>
                    <a:lstStyle/>
                    <a:p>
                      <a:pPr algn="ctr"/>
                      <a:r>
                        <a:rPr lang="mn-MN" dirty="0" smtClean="0">
                          <a:latin typeface="Time Roman" pitchFamily="2" charset="0"/>
                        </a:rPr>
                        <a:t>15,050</a:t>
                      </a:r>
                      <a:endParaRPr lang="en-US" dirty="0">
                        <a:latin typeface="Time Roman" pitchFamily="2" charset="0"/>
                      </a:endParaRPr>
                    </a:p>
                  </a:txBody>
                  <a:tcPr anchor="ctr">
                    <a:solidFill>
                      <a:srgbClr val="00CC66"/>
                    </a:solidFill>
                  </a:tcPr>
                </a:tc>
              </a:tr>
              <a:tr h="370840">
                <a:tc>
                  <a:txBody>
                    <a:bodyPr/>
                    <a:lstStyle/>
                    <a:p>
                      <a:r>
                        <a:rPr lang="mn-MN" dirty="0" smtClean="0">
                          <a:latin typeface="Time Roman" pitchFamily="2" charset="0"/>
                        </a:rPr>
                        <a:t>Хятад</a:t>
                      </a:r>
                      <a:r>
                        <a:rPr lang="mn-MN" baseline="0" dirty="0" smtClean="0">
                          <a:latin typeface="Time Roman" pitchFamily="2" charset="0"/>
                        </a:rPr>
                        <a:t> </a:t>
                      </a:r>
                      <a:endParaRPr lang="en-US" dirty="0">
                        <a:latin typeface="Time Roman" pitchFamily="2" charset="0"/>
                      </a:endParaRPr>
                    </a:p>
                  </a:txBody>
                  <a:tcPr>
                    <a:solidFill>
                      <a:schemeClr val="bg2">
                        <a:lumMod val="75000"/>
                      </a:schemeClr>
                    </a:solidFill>
                  </a:tcPr>
                </a:tc>
                <a:tc>
                  <a:txBody>
                    <a:bodyPr/>
                    <a:lstStyle/>
                    <a:p>
                      <a:pPr algn="ctr"/>
                      <a:r>
                        <a:rPr lang="mn-MN" dirty="0" smtClean="0">
                          <a:latin typeface="Time Roman" pitchFamily="2" charset="0"/>
                        </a:rPr>
                        <a:t>4,500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8,800</a:t>
                      </a: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8,700</a:t>
                      </a:r>
                      <a:endParaRPr lang="en-US" dirty="0">
                        <a:latin typeface="Time Roman" pitchFamily="2" charset="0"/>
                      </a:endParaRPr>
                    </a:p>
                  </a:txBody>
                  <a:tcPr anchor="ctr">
                    <a:solidFill>
                      <a:schemeClr val="bg2">
                        <a:lumMod val="75000"/>
                      </a:schemeClr>
                    </a:solidFill>
                  </a:tcPr>
                </a:tc>
                <a:tc>
                  <a:txBody>
                    <a:bodyPr/>
                    <a:lstStyle/>
                    <a:p>
                      <a:pPr algn="ctr"/>
                      <a:endParaRPr lang="en-US" dirty="0">
                        <a:latin typeface="Time Roman" pitchFamily="2" charset="0"/>
                      </a:endParaRPr>
                    </a:p>
                  </a:txBody>
                  <a:tcPr anchor="ctr">
                    <a:solidFill>
                      <a:schemeClr val="bg2">
                        <a:lumMod val="75000"/>
                      </a:schemeClr>
                    </a:solidFill>
                  </a:tcPr>
                </a:tc>
                <a:tc>
                  <a:txBody>
                    <a:bodyPr/>
                    <a:lstStyle/>
                    <a:p>
                      <a:pPr algn="ctr"/>
                      <a:r>
                        <a:rPr lang="mn-MN" dirty="0" smtClean="0">
                          <a:latin typeface="Time Roman" pitchFamily="2" charset="0"/>
                        </a:rPr>
                        <a:t>22,000</a:t>
                      </a:r>
                      <a:endParaRPr lang="en-US" dirty="0">
                        <a:latin typeface="Time Roman" pitchFamily="2" charset="0"/>
                      </a:endParaRPr>
                    </a:p>
                  </a:txBody>
                  <a:tcPr anchor="ctr">
                    <a:solidFill>
                      <a:schemeClr val="bg2">
                        <a:lumMod val="75000"/>
                      </a:schemeClr>
                    </a:solidFill>
                  </a:tcPr>
                </a:tc>
              </a:tr>
              <a:tr h="370840">
                <a:tc>
                  <a:txBody>
                    <a:bodyPr/>
                    <a:lstStyle/>
                    <a:p>
                      <a:r>
                        <a:rPr lang="mn-MN" b="1" i="1" dirty="0" smtClean="0">
                          <a:solidFill>
                            <a:srgbClr val="FF0000"/>
                          </a:solidFill>
                          <a:latin typeface="Time Roman" pitchFamily="2" charset="0"/>
                        </a:rPr>
                        <a:t>Зөрүү оноо </a:t>
                      </a:r>
                      <a:endParaRPr lang="en-US" b="1" i="1" dirty="0">
                        <a:solidFill>
                          <a:srgbClr val="FF0000"/>
                        </a:solidFill>
                        <a:latin typeface="Time Roman" pitchFamily="2" charset="0"/>
                      </a:endParaRPr>
                    </a:p>
                  </a:txBody>
                  <a:tcPr>
                    <a:solidFill>
                      <a:schemeClr val="bg1">
                        <a:lumMod val="85000"/>
                      </a:schemeClr>
                    </a:solidFill>
                  </a:tcPr>
                </a:tc>
                <a:tc>
                  <a:txBody>
                    <a:bodyPr/>
                    <a:lstStyle/>
                    <a:p>
                      <a:pPr algn="ctr"/>
                      <a:r>
                        <a:rPr lang="mn-MN" b="1" i="1" dirty="0" smtClean="0">
                          <a:solidFill>
                            <a:srgbClr val="FF0000"/>
                          </a:solidFill>
                          <a:latin typeface="Time Roman" pitchFamily="2" charset="0"/>
                        </a:rPr>
                        <a:t>2,9</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1,350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1,700</a:t>
                      </a: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endParaRPr lang="en-US" b="1" i="1" dirty="0">
                        <a:solidFill>
                          <a:srgbClr val="FF0000"/>
                        </a:solidFill>
                        <a:latin typeface="Time Roman" pitchFamily="2" charset="0"/>
                      </a:endParaRPr>
                    </a:p>
                  </a:txBody>
                  <a:tcPr anchor="ctr">
                    <a:solidFill>
                      <a:schemeClr val="bg1">
                        <a:lumMod val="85000"/>
                      </a:schemeClr>
                    </a:solidFill>
                  </a:tcPr>
                </a:tc>
                <a:tc>
                  <a:txBody>
                    <a:bodyPr/>
                    <a:lstStyle/>
                    <a:p>
                      <a:pPr algn="ctr"/>
                      <a:r>
                        <a:rPr lang="mn-MN" b="1" i="1" dirty="0" smtClean="0">
                          <a:solidFill>
                            <a:srgbClr val="FF0000"/>
                          </a:solidFill>
                          <a:latin typeface="Time Roman" pitchFamily="2" charset="0"/>
                        </a:rPr>
                        <a:t>6,950</a:t>
                      </a:r>
                      <a:endParaRPr lang="en-US" b="1" i="1" dirty="0">
                        <a:solidFill>
                          <a:srgbClr val="FF0000"/>
                        </a:solidFill>
                        <a:latin typeface="Time Roman" pitchFamily="2" charset="0"/>
                      </a:endParaRPr>
                    </a:p>
                  </a:txBody>
                  <a:tcPr anchor="ctr">
                    <a:solidFill>
                      <a:schemeClr val="bg1">
                        <a:lumMod val="85000"/>
                      </a:schemeClr>
                    </a:solidFill>
                  </a:tcPr>
                </a:tc>
              </a:tr>
            </a:tbl>
          </a:graphicData>
        </a:graphic>
      </p:graphicFrame>
      <p:sp>
        <p:nvSpPr>
          <p:cNvPr id="8" name="Rectangle 7"/>
          <p:cNvSpPr/>
          <p:nvPr/>
        </p:nvSpPr>
        <p:spPr>
          <a:xfrm>
            <a:off x="685800" y="4419600"/>
            <a:ext cx="716863" cy="461665"/>
          </a:xfrm>
          <a:prstGeom prst="rect">
            <a:avLst/>
          </a:prstGeom>
        </p:spPr>
        <p:txBody>
          <a:bodyPr wrap="none">
            <a:spAutoFit/>
          </a:bodyPr>
          <a:lstStyle/>
          <a:p>
            <a:r>
              <a:rPr lang="mn-MN" sz="2400" i="1" u="sng" dirty="0" smtClean="0">
                <a:solidFill>
                  <a:srgbClr val="0000FF"/>
                </a:solidFill>
                <a:latin typeface="Times New Roman" pitchFamily="18" charset="0"/>
                <a:cs typeface="Times New Roman" pitchFamily="18" charset="0"/>
              </a:rPr>
              <a:t>Баг </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609600"/>
            <a:ext cx="8686800" cy="4995672"/>
          </a:xfrm>
        </p:spPr>
        <p:txBody>
          <a:bodyPr>
            <a:noAutofit/>
          </a:bodyPr>
          <a:lstStyle/>
          <a:p>
            <a:pPr algn="just">
              <a:buNone/>
            </a:pPr>
            <a:r>
              <a:rPr lang="mn-MN" sz="2800" dirty="0" smtClean="0">
                <a:latin typeface="Times New Roman" pitchFamily="18" charset="0"/>
                <a:cs typeface="Times New Roman" pitchFamily="18" charset="0"/>
              </a:rPr>
              <a:t>		</a:t>
            </a:r>
            <a:r>
              <a:rPr lang="mn-MN" sz="2800" dirty="0" smtClean="0">
                <a:latin typeface="Times New Roman" pitchFamily="18" charset="0"/>
                <a:cs typeface="Times New Roman" pitchFamily="18" charset="0"/>
              </a:rPr>
              <a:t>Аэробик </a:t>
            </a:r>
            <a:r>
              <a:rPr lang="mn-MN" sz="2800" dirty="0" smtClean="0">
                <a:latin typeface="Times New Roman" pitchFamily="18" charset="0"/>
                <a:cs typeface="Times New Roman" pitchFamily="18" charset="0"/>
              </a:rPr>
              <a:t>гимнастикийн анхны </a:t>
            </a:r>
            <a:r>
              <a:rPr lang="mn-MN" sz="2800" dirty="0" smtClean="0">
                <a:latin typeface="Times New Roman" pitchFamily="18" charset="0"/>
                <a:cs typeface="Times New Roman" pitchFamily="18" charset="0"/>
              </a:rPr>
              <a:t>ДАШТ </a:t>
            </a:r>
            <a:r>
              <a:rPr lang="mn-MN" sz="2800" dirty="0" smtClean="0">
                <a:latin typeface="Times New Roman" pitchFamily="18" charset="0"/>
                <a:cs typeface="Times New Roman" pitchFamily="18" charset="0"/>
              </a:rPr>
              <a:t>1995 </a:t>
            </a:r>
            <a:r>
              <a:rPr lang="mn-MN" sz="2800" dirty="0" smtClean="0">
                <a:latin typeface="Times New Roman" pitchFamily="18" charset="0"/>
                <a:cs typeface="Times New Roman" pitchFamily="18" charset="0"/>
              </a:rPr>
              <a:t>онд Францын Парис хотод зохион байгуулагдсан ба энэ тэмцээнд Монгол улсыг төлөөлж 3 тамирчин  </a:t>
            </a:r>
            <a:r>
              <a:rPr lang="mn-MN" sz="2800" dirty="0" smtClean="0">
                <a:latin typeface="Times New Roman" pitchFamily="18" charset="0"/>
                <a:cs typeface="Times New Roman" pitchFamily="18" charset="0"/>
              </a:rPr>
              <a:t>оролцсон. Үүнээс хойш олон </a:t>
            </a:r>
            <a:r>
              <a:rPr lang="mn-MN" sz="2800" dirty="0" smtClean="0">
                <a:latin typeface="Times New Roman" pitchFamily="18" charset="0"/>
                <a:cs typeface="Times New Roman" pitchFamily="18" charset="0"/>
              </a:rPr>
              <a:t>улсын </a:t>
            </a:r>
            <a:r>
              <a:rPr lang="mn-MN" sz="2800" dirty="0" smtClean="0">
                <a:latin typeface="Times New Roman" pitchFamily="18" charset="0"/>
                <a:cs typeface="Times New Roman" pitchFamily="18" charset="0"/>
              </a:rPr>
              <a:t>тэмцээнд багш дасгалжуулагчид баг тамирчдаа </a:t>
            </a:r>
            <a:r>
              <a:rPr lang="mn-MN" sz="2800" dirty="0" smtClean="0">
                <a:latin typeface="Times New Roman" pitchFamily="18" charset="0"/>
                <a:cs typeface="Times New Roman" pitchFamily="18" charset="0"/>
              </a:rPr>
              <a:t>тогтмол бэлтгэн оролцуулж, туршлага хуримтуулах болсон. Үүнтэй уялдаатайгаар сүүлийн жилүүдэд манай орны тамирчдын ур чадвар ахиж байгаа боловч бусад орны тамирчдын түвшинд хүрэхгүй байгаа нь ажиглагдаж байна.</a:t>
            </a:r>
          </a:p>
          <a:p>
            <a:pPr algn="just">
              <a:buNone/>
            </a:pPr>
            <a:r>
              <a:rPr lang="mn-MN" sz="2800" dirty="0" smtClean="0">
                <a:latin typeface="Times New Roman" pitchFamily="18" charset="0"/>
                <a:cs typeface="Times New Roman" pitchFamily="18" charset="0"/>
              </a:rPr>
              <a:t>		Иймд өөрийн орны тамирчдын </a:t>
            </a:r>
            <a:r>
              <a:rPr lang="mn-MN" sz="2800" dirty="0">
                <a:latin typeface="Times New Roman" pitchFamily="18" charset="0"/>
                <a:cs typeface="Times New Roman" pitchFamily="18" charset="0"/>
              </a:rPr>
              <a:t>амжилтыг бусад </a:t>
            </a:r>
            <a:r>
              <a:rPr lang="mn-MN" sz="2800" dirty="0" smtClean="0">
                <a:latin typeface="Times New Roman" pitchFamily="18" charset="0"/>
                <a:cs typeface="Times New Roman" pitchFamily="18" charset="0"/>
              </a:rPr>
              <a:t>орны </a:t>
            </a:r>
            <a:r>
              <a:rPr lang="mn-MN" sz="2800" dirty="0">
                <a:latin typeface="Times New Roman" pitchFamily="18" charset="0"/>
                <a:cs typeface="Times New Roman" pitchFamily="18" charset="0"/>
              </a:rPr>
              <a:t>тамирчдын амжилттай харьцуулан судлаж</a:t>
            </a:r>
            <a:r>
              <a:rPr lang="mn-MN" sz="2800" dirty="0" smtClean="0">
                <a:latin typeface="Times New Roman" pitchFamily="18" charset="0"/>
                <a:cs typeface="Times New Roman" pitchFamily="18" charset="0"/>
              </a:rPr>
              <a:t>, дүн 	</a:t>
            </a:r>
            <a:r>
              <a:rPr lang="mn-MN" sz="2800" dirty="0" smtClean="0">
                <a:latin typeface="Times New Roman" pitchFamily="18" charset="0"/>
                <a:cs typeface="Times New Roman" pitchFamily="18" charset="0"/>
              </a:rPr>
              <a:t>   шинжилгээ </a:t>
            </a:r>
            <a:r>
              <a:rPr lang="mn-MN" sz="2800" dirty="0" smtClean="0">
                <a:latin typeface="Times New Roman" pitchFamily="18" charset="0"/>
                <a:cs typeface="Times New Roman" pitchFamily="18" charset="0"/>
              </a:rPr>
              <a:t>хийх зайлшгүй хэрэгцээ гарч байна.</a:t>
            </a:r>
            <a:endParaRPr lang="en-US" sz="2800" dirty="0">
              <a:latin typeface="Times New Roman" pitchFamily="18" charset="0"/>
              <a:cs typeface="Times New Roman" pitchFamily="18" charset="0"/>
            </a:endParaRPr>
          </a:p>
        </p:txBody>
      </p:sp>
      <p:sp>
        <p:nvSpPr>
          <p:cNvPr id="3" name="Title 2"/>
          <p:cNvSpPr>
            <a:spLocks noGrp="1"/>
          </p:cNvSpPr>
          <p:nvPr>
            <p:ph type="title"/>
          </p:nvPr>
        </p:nvSpPr>
        <p:spPr>
          <a:xfrm>
            <a:off x="533400" y="0"/>
            <a:ext cx="8229600" cy="609600"/>
          </a:xfrm>
        </p:spPr>
        <p:txBody>
          <a:bodyPr>
            <a:normAutofit fontScale="90000"/>
          </a:bodyPr>
          <a:lstStyle/>
          <a:p>
            <a:r>
              <a:rPr lang="mn-MN" sz="4000" dirty="0" smtClean="0">
                <a:solidFill>
                  <a:schemeClr val="tx1"/>
                </a:solidFill>
                <a:effectLst/>
                <a:latin typeface="Times New Roman" pitchFamily="18" charset="0"/>
                <a:cs typeface="Times New Roman" pitchFamily="18" charset="0"/>
              </a:rPr>
              <a:t>Судалгааны үндэслэл</a:t>
            </a:r>
            <a:endParaRPr lang="en-US" sz="4000" dirty="0">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2425902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85800"/>
            <a:ext cx="8915400" cy="4800600"/>
          </a:xfrm>
        </p:spPr>
        <p:txBody>
          <a:bodyPr>
            <a:noAutofit/>
          </a:bodyPr>
          <a:lstStyle/>
          <a:p>
            <a:pPr algn="just">
              <a:buNone/>
            </a:pPr>
            <a:r>
              <a:rPr lang="mn-MN" sz="2800" dirty="0" smtClean="0">
                <a:latin typeface="Times New Roman" pitchFamily="18" charset="0"/>
                <a:cs typeface="Times New Roman" pitchFamily="18" charset="0"/>
              </a:rPr>
              <a:t>		Судалгаанаас харахад 	Ази болон Европ тивийн тамирчдын </a:t>
            </a:r>
            <a:r>
              <a:rPr lang="mn-MN" sz="2800" dirty="0" smtClean="0">
                <a:latin typeface="Times New Roman" pitchFamily="18" charset="0"/>
                <a:cs typeface="Times New Roman" pitchFamily="18" charset="0"/>
              </a:rPr>
              <a:t>хооронд өрсөлдөөн явагдаж байгаа бөгөөд ш</a:t>
            </a:r>
            <a:r>
              <a:rPr lang="mn-MN" sz="2800" dirty="0" smtClean="0">
                <a:latin typeface="Times New Roman" pitchFamily="18" charset="0"/>
                <a:cs typeface="Times New Roman" pitchFamily="18" charset="0"/>
              </a:rPr>
              <a:t>игшээ тэмцээнд Европ </a:t>
            </a:r>
            <a:r>
              <a:rPr lang="mn-MN" sz="2800" dirty="0" smtClean="0">
                <a:latin typeface="Times New Roman" pitchFamily="18" charset="0"/>
                <a:cs typeface="Times New Roman" pitchFamily="18" charset="0"/>
              </a:rPr>
              <a:t>тивийнхэн эрэгтэй, эмэгтэй ганцаарчилсан, холимог хосын төрөлд давамгайлж, Ази тив гурвалсан, багийн төрөлд илүү сайн  байгаа нь багаар ажиллах чадвар өндөр </a:t>
            </a:r>
            <a:r>
              <a:rPr lang="mn-MN" sz="2800" dirty="0" smtClean="0">
                <a:latin typeface="Times New Roman" pitchFamily="18" charset="0"/>
                <a:cs typeface="Times New Roman" pitchFamily="18" charset="0"/>
              </a:rPr>
              <a:t>байгаа хар</a:t>
            </a:r>
            <a:r>
              <a:rPr lang="mn-MN" sz="2800" dirty="0" smtClean="0">
                <a:latin typeface="Times New Roman" pitchFamily="18" charset="0"/>
                <a:cs typeface="Times New Roman" pitchFamily="18" charset="0"/>
              </a:rPr>
              <a:t>агдаж </a:t>
            </a:r>
            <a:r>
              <a:rPr lang="mn-MN" sz="2800" dirty="0" smtClean="0">
                <a:latin typeface="Times New Roman" pitchFamily="18" charset="0"/>
                <a:cs typeface="Times New Roman" pitchFamily="18" charset="0"/>
              </a:rPr>
              <a:t>байна. </a:t>
            </a:r>
          </a:p>
          <a:p>
            <a:pPr algn="just">
              <a:buNone/>
            </a:pPr>
            <a:r>
              <a:rPr lang="mn-MN" sz="2800" dirty="0" smtClean="0">
                <a:latin typeface="Times New Roman" pitchFamily="18" charset="0"/>
                <a:cs typeface="Times New Roman" pitchFamily="18" charset="0"/>
              </a:rPr>
              <a:t>	</a:t>
            </a:r>
            <a:r>
              <a:rPr lang="mn-MN" sz="2800" dirty="0" smtClean="0">
                <a:latin typeface="Times New Roman" pitchFamily="18" charset="0"/>
                <a:cs typeface="Times New Roman" pitchFamily="18" charset="0"/>
              </a:rPr>
              <a:t>	Манай орны тамирчид Азийн шилдэг тамирчдаас эрэгтэй, эмэгтэй ганцаарчилсан төрөлд дундажаар хүндрэл 1,350 оноогоор, харин холимог хос, гурвалсан, багийн төрөлд дундажаар хүндрэл 2,300 оноо, жүжиглэлт 1,130 оноо, гүйцэтгэл 3,800 их онооны зөрүүтэй байна. </a:t>
            </a:r>
            <a:endParaRPr lang="mn-MN" sz="2800" dirty="0" smtClean="0">
              <a:latin typeface="Times New Roman" pitchFamily="18" charset="0"/>
              <a:cs typeface="Times New Roman" pitchFamily="18" charset="0"/>
            </a:endParaRPr>
          </a:p>
          <a:p>
            <a:pPr algn="just">
              <a:buNone/>
            </a:pPr>
            <a:r>
              <a:rPr lang="mn-MN" sz="2800" dirty="0" smtClean="0">
                <a:latin typeface="Times New Roman" pitchFamily="18" charset="0"/>
                <a:cs typeface="Times New Roman" pitchFamily="18" charset="0"/>
              </a:rPr>
              <a:t>		</a:t>
            </a:r>
            <a:endParaRPr lang="en-US" sz="2800" dirty="0"/>
          </a:p>
        </p:txBody>
      </p:sp>
      <p:sp>
        <p:nvSpPr>
          <p:cNvPr id="3" name="Title 2"/>
          <p:cNvSpPr>
            <a:spLocks noGrp="1"/>
          </p:cNvSpPr>
          <p:nvPr>
            <p:ph type="title"/>
          </p:nvPr>
        </p:nvSpPr>
        <p:spPr>
          <a:xfrm>
            <a:off x="2667000" y="0"/>
            <a:ext cx="4267200" cy="838200"/>
          </a:xfrm>
        </p:spPr>
        <p:txBody>
          <a:bodyPr>
            <a:normAutofit/>
          </a:bodyPr>
          <a:lstStyle/>
          <a:p>
            <a:pPr algn="ctr"/>
            <a:r>
              <a:rPr lang="mn-MN" sz="4400" dirty="0" smtClean="0">
                <a:solidFill>
                  <a:schemeClr val="tx1"/>
                </a:solidFill>
                <a:effectLst/>
                <a:latin typeface="Times New Roman" pitchFamily="18" charset="0"/>
                <a:cs typeface="Times New Roman" pitchFamily="18" charset="0"/>
              </a:rPr>
              <a:t>Дүгнэлт</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6" name="Rectangle 5"/>
          <p:cNvSpPr/>
          <p:nvPr/>
        </p:nvSpPr>
        <p:spPr>
          <a:xfrm>
            <a:off x="-272034" y="304800"/>
            <a:ext cx="9416034"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mn-MN"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Анхаарал тавьсанд баярлалаа</a:t>
            </a:r>
            <a:endPar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981200"/>
            <a:ext cx="8458200" cy="3352800"/>
          </a:xfrm>
        </p:spPr>
        <p:txBody>
          <a:bodyPr>
            <a:normAutofit/>
          </a:bodyPr>
          <a:lstStyle/>
          <a:p>
            <a:pPr marL="0" indent="0" algn="just">
              <a:buNone/>
            </a:pPr>
            <a:r>
              <a:rPr lang="mn-MN" sz="3600" dirty="0" smtClean="0">
                <a:latin typeface="Times New Roman" pitchFamily="18" charset="0"/>
                <a:cs typeface="Times New Roman" pitchFamily="18" charset="0"/>
              </a:rPr>
              <a:t>	</a:t>
            </a:r>
            <a:r>
              <a:rPr lang="mn-MN" sz="3600" dirty="0" smtClean="0">
                <a:latin typeface="Times New Roman" pitchFamily="18" charset="0"/>
                <a:cs typeface="Times New Roman" pitchFamily="18" charset="0"/>
              </a:rPr>
              <a:t>Монгол улсын Аэробик гимнастикийн тамирчдын тэмцээний </a:t>
            </a:r>
            <a:r>
              <a:rPr lang="mn-MN" sz="3600" dirty="0" smtClean="0">
                <a:latin typeface="Times New Roman" pitchFamily="18" charset="0"/>
                <a:cs typeface="Times New Roman" pitchFamily="18" charset="0"/>
              </a:rPr>
              <a:t>амжилтыг Азийн </a:t>
            </a:r>
            <a:r>
              <a:rPr lang="mn-MN" sz="3600" dirty="0" smtClean="0">
                <a:latin typeface="Times New Roman" pitchFamily="18" charset="0"/>
                <a:cs typeface="Times New Roman" pitchFamily="18" charset="0"/>
              </a:rPr>
              <a:t>шилдэг тамирчдын амжилттай харьцуулж</a:t>
            </a:r>
            <a:r>
              <a:rPr lang="mn-MN" sz="3600" dirty="0" smtClean="0">
                <a:latin typeface="Times New Roman" pitchFamily="18" charset="0"/>
                <a:cs typeface="Times New Roman" pitchFamily="18" charset="0"/>
              </a:rPr>
              <a:t>, дүн </a:t>
            </a:r>
            <a:r>
              <a:rPr lang="mn-MN" sz="3600" dirty="0" smtClean="0">
                <a:latin typeface="Times New Roman" pitchFamily="18" charset="0"/>
                <a:cs typeface="Times New Roman" pitchFamily="18" charset="0"/>
              </a:rPr>
              <a:t>шинжилгээ </a:t>
            </a:r>
            <a:r>
              <a:rPr lang="mn-MN" sz="3600" dirty="0" smtClean="0">
                <a:latin typeface="Times New Roman" pitchFamily="18" charset="0"/>
                <a:cs typeface="Times New Roman" pitchFamily="18" charset="0"/>
              </a:rPr>
              <a:t>хийх</a:t>
            </a:r>
            <a:endParaRPr lang="mn-MN" sz="3600" dirty="0" smtClean="0">
              <a:latin typeface="Times New Roman" pitchFamily="18" charset="0"/>
              <a:cs typeface="Times New Roman" pitchFamily="18" charset="0"/>
            </a:endParaRPr>
          </a:p>
        </p:txBody>
      </p:sp>
      <p:sp>
        <p:nvSpPr>
          <p:cNvPr id="2" name="Title 1"/>
          <p:cNvSpPr>
            <a:spLocks noGrp="1"/>
          </p:cNvSpPr>
          <p:nvPr>
            <p:ph type="title"/>
          </p:nvPr>
        </p:nvSpPr>
        <p:spPr>
          <a:xfrm>
            <a:off x="533400" y="1066800"/>
            <a:ext cx="8229600" cy="838200"/>
          </a:xfrm>
        </p:spPr>
        <p:txBody>
          <a:bodyPr>
            <a:noAutofit/>
          </a:bodyPr>
          <a:lstStyle/>
          <a:p>
            <a:pPr algn="ctr"/>
            <a:r>
              <a:rPr lang="mn-MN" sz="4000" dirty="0" smtClean="0">
                <a:solidFill>
                  <a:schemeClr val="tx1"/>
                </a:solidFill>
                <a:effectLst/>
                <a:latin typeface="Times New Roman" pitchFamily="18" charset="0"/>
                <a:cs typeface="Times New Roman" pitchFamily="18" charset="0"/>
              </a:rPr>
              <a:t>Зорилго </a:t>
            </a:r>
            <a:r>
              <a:rPr lang="en-US" sz="4000" dirty="0">
                <a:solidFill>
                  <a:schemeClr val="tx1"/>
                </a:solidFill>
                <a:latin typeface="Times New Roman" pitchFamily="18" charset="0"/>
                <a:cs typeface="Times New Roman" pitchFamily="18" charset="0"/>
              </a:rPr>
              <a:t/>
            </a:r>
            <a:br>
              <a:rPr lang="en-US" sz="4000" dirty="0">
                <a:solidFill>
                  <a:schemeClr val="tx1"/>
                </a:solidFill>
                <a:latin typeface="Times New Roman" pitchFamily="18" charset="0"/>
                <a:cs typeface="Times New Roman" pitchFamily="18" charset="0"/>
              </a:rPr>
            </a:br>
            <a:endParaRPr lang="en-US" sz="4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5139974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81600"/>
          </a:xfrm>
        </p:spPr>
        <p:txBody>
          <a:bodyPr>
            <a:normAutofit lnSpcReduction="10000"/>
          </a:bodyPr>
          <a:lstStyle/>
          <a:p>
            <a:pPr marL="0" indent="0" algn="ctr">
              <a:buNone/>
            </a:pPr>
            <a:r>
              <a:rPr lang="mn-MN" sz="3600" b="1" dirty="0" smtClean="0">
                <a:latin typeface="Times New Roman" pitchFamily="18" charset="0"/>
                <a:cs typeface="Times New Roman" pitchFamily="18" charset="0"/>
              </a:rPr>
              <a:t>Зорилт</a:t>
            </a:r>
          </a:p>
          <a:p>
            <a:pPr marL="0" indent="0" algn="ctr">
              <a:buNone/>
            </a:pPr>
            <a:endParaRPr lang="mn-MN" sz="3200" b="1" dirty="0" smtClean="0">
              <a:latin typeface="Times New Roman" pitchFamily="18" charset="0"/>
              <a:cs typeface="Times New Roman" pitchFamily="18" charset="0"/>
            </a:endParaRPr>
          </a:p>
          <a:p>
            <a:pPr marL="514350" indent="-514350" algn="just">
              <a:buFont typeface="Wingdings" pitchFamily="2" charset="2"/>
              <a:buChar char="ü"/>
            </a:pPr>
            <a:r>
              <a:rPr lang="mn-MN" sz="2800" dirty="0" smtClean="0">
                <a:latin typeface="Times New Roman" pitchFamily="18" charset="0"/>
                <a:cs typeface="Times New Roman" pitchFamily="18" charset="0"/>
              </a:rPr>
              <a:t>ДАШТ-нд оролцсон Аэробик гимнастикийн тамирчдыг тивээр нь бүлэглэн, амжилтыг харьцуулах </a:t>
            </a:r>
            <a:endParaRPr lang="en-US" sz="2800" dirty="0" smtClean="0">
              <a:latin typeface="Times New Roman" pitchFamily="18" charset="0"/>
              <a:cs typeface="Times New Roman" pitchFamily="18" charset="0"/>
            </a:endParaRPr>
          </a:p>
          <a:p>
            <a:pPr marL="514350" indent="-514350" algn="just">
              <a:buFont typeface="Wingdings" pitchFamily="2" charset="2"/>
              <a:buChar char="ü"/>
            </a:pPr>
            <a:r>
              <a:rPr lang="mn-MN" sz="2800" dirty="0" smtClean="0">
                <a:latin typeface="Times New Roman" pitchFamily="18" charset="0"/>
                <a:cs typeface="Times New Roman" pitchFamily="18" charset="0"/>
              </a:rPr>
              <a:t>Монгол улсын Аэробик гимнастикийн тамирчдын амжилтыг Ази тивийн шигшээ тоглолтод оролцсон  тамирчдын амжилттай харьцуулах</a:t>
            </a:r>
          </a:p>
          <a:p>
            <a:pPr marL="514350" indent="-514350" algn="just">
              <a:buFont typeface="Wingdings" pitchFamily="2" charset="2"/>
              <a:buChar char="ü"/>
            </a:pPr>
            <a:r>
              <a:rPr lang="mn-MN" sz="2800" dirty="0" smtClean="0">
                <a:latin typeface="Times New Roman" pitchFamily="18" charset="0"/>
                <a:cs typeface="Times New Roman" pitchFamily="18" charset="0"/>
              </a:rPr>
              <a:t>Монгол улсын Аэробик гимнастикийн тамирчид,  Ази тивийн </a:t>
            </a:r>
            <a:r>
              <a:rPr lang="mn-MN" sz="2800" dirty="0" smtClean="0">
                <a:latin typeface="Times New Roman" pitchFamily="18" charset="0"/>
                <a:cs typeface="Times New Roman" pitchFamily="18" charset="0"/>
              </a:rPr>
              <a:t>шилдэг </a:t>
            </a:r>
            <a:r>
              <a:rPr lang="mn-MN" sz="2800" dirty="0" smtClean="0">
                <a:latin typeface="Times New Roman" pitchFamily="18" charset="0"/>
                <a:cs typeface="Times New Roman" pitchFamily="18" charset="0"/>
              </a:rPr>
              <a:t>тамирчдын амжилтад дүн шинжилгээ хийх</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8915400" cy="4525963"/>
          </a:xfrm>
        </p:spPr>
        <p:txBody>
          <a:bodyPr>
            <a:noAutofit/>
          </a:bodyPr>
          <a:lstStyle/>
          <a:p>
            <a:pPr>
              <a:buNone/>
            </a:pPr>
            <a:r>
              <a:rPr lang="mn-MN" sz="3200" dirty="0" smtClean="0">
                <a:latin typeface="Times New Roman" pitchFamily="18" charset="0"/>
                <a:cs typeface="Times New Roman" pitchFamily="18" charset="0"/>
              </a:rPr>
              <a:t>		Аэробик гимнастикийн </a:t>
            </a:r>
            <a:r>
              <a:rPr lang="mn-MN" sz="3200" dirty="0" smtClean="0">
                <a:latin typeface="Times New Roman" pitchFamily="18" charset="0"/>
                <a:cs typeface="Times New Roman" pitchFamily="18" charset="0"/>
              </a:rPr>
              <a:t>2012 оны  </a:t>
            </a:r>
            <a:r>
              <a:rPr lang="mn-MN" sz="3200" dirty="0" smtClean="0">
                <a:latin typeface="Times New Roman" pitchFamily="18" charset="0"/>
                <a:cs typeface="Times New Roman" pitchFamily="18" charset="0"/>
              </a:rPr>
              <a:t>ДАШТ-нд 37 </a:t>
            </a:r>
            <a:r>
              <a:rPr lang="mn-MN" sz="3200" dirty="0" smtClean="0">
                <a:latin typeface="Times New Roman" pitchFamily="18" charset="0"/>
                <a:cs typeface="Times New Roman" pitchFamily="18" charset="0"/>
              </a:rPr>
              <a:t>орны  нийт 323 тамирчид </a:t>
            </a:r>
            <a:r>
              <a:rPr lang="mn-MN" sz="3200" dirty="0" smtClean="0">
                <a:latin typeface="Times New Roman" pitchFamily="18" charset="0"/>
                <a:cs typeface="Times New Roman" pitchFamily="18" charset="0"/>
              </a:rPr>
              <a:t>оролцсон.</a:t>
            </a:r>
          </a:p>
          <a:p>
            <a:pPr>
              <a:buNone/>
            </a:pPr>
            <a:r>
              <a:rPr lang="mn-MN" sz="3200" dirty="0" smtClean="0">
                <a:latin typeface="Times New Roman" pitchFamily="18" charset="0"/>
                <a:cs typeface="Times New Roman" pitchFamily="18" charset="0"/>
              </a:rPr>
              <a:t> </a:t>
            </a:r>
            <a:r>
              <a:rPr lang="mn-MN" sz="3200" dirty="0" smtClean="0">
                <a:latin typeface="Times New Roman" pitchFamily="18" charset="0"/>
                <a:cs typeface="Times New Roman" pitchFamily="18" charset="0"/>
              </a:rPr>
              <a:t>Үүнээс: </a:t>
            </a:r>
            <a:br>
              <a:rPr lang="mn-MN" sz="3200" dirty="0" smtClean="0">
                <a:latin typeface="Times New Roman" pitchFamily="18" charset="0"/>
                <a:cs typeface="Times New Roman" pitchFamily="18" charset="0"/>
              </a:rPr>
            </a:br>
            <a:r>
              <a:rPr lang="mn-MN" sz="3200" dirty="0" smtClean="0">
                <a:latin typeface="Times New Roman" pitchFamily="18" charset="0"/>
                <a:cs typeface="Times New Roman" pitchFamily="18" charset="0"/>
              </a:rPr>
              <a:t>	</a:t>
            </a:r>
            <a: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146 буюу 45,2% нь ЭРЭГТЭЙ</a:t>
            </a:r>
            <a:b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mn-MN" sz="3200" dirty="0" smtClean="0">
                <a:latin typeface="Times New Roman" pitchFamily="18" charset="0"/>
                <a:cs typeface="Times New Roman" pitchFamily="18" charset="0"/>
              </a:rPr>
              <a:t> </a:t>
            </a:r>
            <a: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177 буюу 54,8%нь ЭМЭГТЭЙ </a:t>
            </a:r>
            <a:endPar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a:p>
            <a:pPr>
              <a:buNone/>
            </a:pPr>
            <a: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mn-MN"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mn-MN" sz="3200" dirty="0" smtClean="0">
                <a:latin typeface="Times New Roman" pitchFamily="18" charset="0"/>
                <a:cs typeface="Times New Roman" pitchFamily="18" charset="0"/>
              </a:rPr>
              <a:t>тамирчид байсан.</a:t>
            </a:r>
            <a:br>
              <a:rPr lang="mn-MN" sz="3200" dirty="0" smtClean="0">
                <a:latin typeface="Times New Roman" pitchFamily="18" charset="0"/>
                <a:cs typeface="Times New Roman" pitchFamily="18" charset="0"/>
              </a:rPr>
            </a:br>
            <a:r>
              <a:rPr lang="mn-MN" sz="3200" dirty="0" smtClean="0">
                <a:latin typeface="Times New Roman" pitchFamily="18" charset="0"/>
                <a:cs typeface="Times New Roman" pitchFamily="18" charset="0"/>
              </a:rPr>
              <a:t/>
            </a:r>
            <a:br>
              <a:rPr lang="mn-MN" sz="3200" dirty="0" smtClean="0">
                <a:latin typeface="Times New Roman" pitchFamily="18" charset="0"/>
                <a:cs typeface="Times New Roman" pitchFamily="18" charset="0"/>
              </a:rPr>
            </a:br>
            <a:r>
              <a:rPr lang="mn-MN" sz="3200" dirty="0" smtClean="0">
                <a:latin typeface="Times New Roman" pitchFamily="18" charset="0"/>
                <a:cs typeface="Times New Roman" pitchFamily="18" charset="0"/>
              </a:rPr>
              <a:t>      			</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152400"/>
            <a:ext cx="7620000" cy="1143000"/>
          </a:xfrm>
        </p:spPr>
        <p:txBody>
          <a:bodyPr>
            <a:noAutofit/>
          </a:bodyPr>
          <a:lstStyle/>
          <a:p>
            <a:pPr algn="ctr"/>
            <a:r>
              <a:rPr lang="mn-MN" sz="3600" dirty="0" smtClean="0">
                <a:solidFill>
                  <a:schemeClr val="tx1"/>
                </a:solidFill>
                <a:effectLst/>
                <a:latin typeface="Times New Roman" pitchFamily="18" charset="0"/>
                <a:cs typeface="Times New Roman" pitchFamily="18" charset="0"/>
              </a:rPr>
              <a:t>ДАШТ-нд оролцсон  улсын харьцуулалт </a:t>
            </a:r>
            <a:r>
              <a:rPr lang="en-US" sz="3600" dirty="0" smtClean="0">
                <a:solidFill>
                  <a:schemeClr val="tx1"/>
                </a:solidFill>
                <a:effectLst/>
                <a:latin typeface="Times New Roman" pitchFamily="18" charset="0"/>
                <a:cs typeface="Times New Roman" pitchFamily="18" charset="0"/>
              </a:rPr>
              <a:t>(</a:t>
            </a:r>
            <a:r>
              <a:rPr lang="mn-MN" sz="3600" dirty="0" smtClean="0">
                <a:solidFill>
                  <a:schemeClr val="tx1"/>
                </a:solidFill>
                <a:effectLst/>
                <a:latin typeface="Times New Roman" pitchFamily="18" charset="0"/>
                <a:cs typeface="Times New Roman" pitchFamily="18" charset="0"/>
              </a:rPr>
              <a:t>тив</a:t>
            </a:r>
            <a:r>
              <a:rPr lang="en-US" sz="3600" dirty="0" smtClean="0">
                <a:solidFill>
                  <a:schemeClr val="tx1"/>
                </a:solidFill>
                <a:effectLst/>
                <a:latin typeface="Times New Roman" pitchFamily="18" charset="0"/>
                <a:cs typeface="Times New Roman" pitchFamily="18" charset="0"/>
              </a:rPr>
              <a:t>)</a:t>
            </a:r>
            <a:endParaRPr lang="en-US" sz="3600" dirty="0">
              <a:solidFill>
                <a:schemeClr val="tx1"/>
              </a:solidFill>
              <a:effectLst/>
              <a:latin typeface="Times New Roman" pitchFamily="18" charset="0"/>
              <a:cs typeface="Times New Roman" pitchFamily="18" charset="0"/>
            </a:endParaRPr>
          </a:p>
        </p:txBody>
      </p:sp>
      <p:graphicFrame>
        <p:nvGraphicFramePr>
          <p:cNvPr id="4" name="Content Placeholder 3"/>
          <p:cNvGraphicFramePr>
            <a:graphicFrameLocks/>
          </p:cNvGraphicFramePr>
          <p:nvPr>
            <p:extLst>
              <p:ext uri="{D42A27DB-BD31-4B8C-83A1-F6EECF244321}">
                <p14:modId xmlns:p14="http://schemas.microsoft.com/office/powerpoint/2010/main" xmlns="" val="3267466749"/>
              </p:ext>
            </p:extLst>
          </p:nvPr>
        </p:nvGraphicFramePr>
        <p:xfrm>
          <a:off x="304799" y="1524000"/>
          <a:ext cx="8686801" cy="533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123268616"/>
              </p:ext>
            </p:extLst>
          </p:nvPr>
        </p:nvGraphicFramePr>
        <p:xfrm>
          <a:off x="1" y="1219200"/>
          <a:ext cx="89916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381000" y="0"/>
            <a:ext cx="8229600" cy="1143000"/>
          </a:xfrm>
        </p:spPr>
        <p:txBody>
          <a:bodyPr>
            <a:noAutofit/>
          </a:bodyPr>
          <a:lstStyle/>
          <a:p>
            <a:pPr algn="ctr"/>
            <a:r>
              <a:rPr lang="mn-MN" sz="3200" dirty="0" smtClean="0">
                <a:solidFill>
                  <a:schemeClr val="tx1"/>
                </a:solidFill>
                <a:effectLst/>
                <a:latin typeface="Times New Roman" pitchFamily="18" charset="0"/>
                <a:cs typeface="Times New Roman" pitchFamily="18" charset="0"/>
              </a:rPr>
              <a:t>ДАШТ-д</a:t>
            </a:r>
            <a:r>
              <a:rPr lang="mn-MN" sz="3200" dirty="0" smtClean="0">
                <a:solidFill>
                  <a:schemeClr val="tx1"/>
                </a:solidFill>
                <a:effectLst/>
                <a:latin typeface="Times New Roman" pitchFamily="18" charset="0"/>
                <a:cs typeface="Times New Roman" pitchFamily="18" charset="0"/>
              </a:rPr>
              <a:t> </a:t>
            </a:r>
            <a:r>
              <a:rPr lang="mn-MN" sz="3200" dirty="0" smtClean="0">
                <a:solidFill>
                  <a:schemeClr val="tx1"/>
                </a:solidFill>
                <a:effectLst/>
                <a:latin typeface="Times New Roman" pitchFamily="18" charset="0"/>
                <a:cs typeface="Times New Roman" pitchFamily="18" charset="0"/>
              </a:rPr>
              <a:t>оролцсон </a:t>
            </a:r>
            <a:r>
              <a:rPr lang="mn-MN" sz="3200" dirty="0" smtClean="0">
                <a:solidFill>
                  <a:schemeClr val="tx1"/>
                </a:solidFill>
                <a:effectLst/>
                <a:latin typeface="Times New Roman" pitchFamily="18" charset="0"/>
                <a:cs typeface="Times New Roman" pitchFamily="18" charset="0"/>
              </a:rPr>
              <a:t>тамирчдын харьцуулалт  </a:t>
            </a:r>
            <a:r>
              <a:rPr lang="en-US" sz="3200" dirty="0" smtClean="0">
                <a:solidFill>
                  <a:schemeClr val="tx1"/>
                </a:solidFill>
                <a:effectLst/>
                <a:latin typeface="Times New Roman" pitchFamily="18" charset="0"/>
                <a:cs typeface="Times New Roman" pitchFamily="18" charset="0"/>
              </a:rPr>
              <a:t>(</a:t>
            </a:r>
            <a:r>
              <a:rPr lang="mn-MN" sz="3200" dirty="0" smtClean="0">
                <a:solidFill>
                  <a:schemeClr val="tx1"/>
                </a:solidFill>
                <a:effectLst/>
                <a:latin typeface="Times New Roman" pitchFamily="18" charset="0"/>
                <a:cs typeface="Times New Roman" pitchFamily="18" charset="0"/>
              </a:rPr>
              <a:t>тив</a:t>
            </a:r>
            <a:r>
              <a:rPr lang="en-US" sz="3200" dirty="0" smtClean="0">
                <a:solidFill>
                  <a:schemeClr val="tx1"/>
                </a:solidFill>
                <a:effectLst/>
                <a:latin typeface="Times New Roman" pitchFamily="18" charset="0"/>
                <a:cs typeface="Times New Roman" pitchFamily="18" charset="0"/>
              </a:rPr>
              <a:t>)</a:t>
            </a:r>
            <a:endParaRPr lang="en-US" sz="3200"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5486400" cy="6007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8" name="Picture 4" descr="C:\Documents and Settings\User\My Documents\Downloads\10308579_622021131221732_6085180969877428698_n.jpg"/>
          <p:cNvPicPr>
            <a:picLocks noChangeAspect="1" noChangeArrowheads="1"/>
          </p:cNvPicPr>
          <p:nvPr/>
        </p:nvPicPr>
        <p:blipFill>
          <a:blip r:embed="rId6"/>
          <a:srcRect/>
          <a:stretch>
            <a:fillRect/>
          </a:stretch>
        </p:blipFill>
        <p:spPr bwMode="auto">
          <a:xfrm>
            <a:off x="6019800" y="2971800"/>
            <a:ext cx="2667000" cy="3885161"/>
          </a:xfrm>
          <a:prstGeom prst="rect">
            <a:avLst/>
          </a:prstGeom>
          <a:ln>
            <a:noFill/>
          </a:ln>
          <a:effectLst>
            <a:outerShdw blurRad="190500" algn="tl" rotWithShape="0">
              <a:srgbClr val="000000">
                <a:alpha val="70000"/>
              </a:srgbClr>
            </a:outerShdw>
          </a:effectLst>
        </p:spPr>
      </p:pic>
      <p:pic>
        <p:nvPicPr>
          <p:cNvPr id="1026" name="Picture 2" descr="C:\Documents and Settings\User\My Documents\Downloads\399321_480696251981185_1157731039_n.jpg"/>
          <p:cNvPicPr>
            <a:picLocks noChangeAspect="1" noChangeArrowheads="1"/>
          </p:cNvPicPr>
          <p:nvPr/>
        </p:nvPicPr>
        <p:blipFill>
          <a:blip r:embed="rId7"/>
          <a:srcRect l="25935" t="28750" r="28106" b="27500"/>
          <a:stretch>
            <a:fillRect/>
          </a:stretch>
        </p:blipFill>
        <p:spPr bwMode="auto">
          <a:xfrm>
            <a:off x="5486400" y="193430"/>
            <a:ext cx="3657600" cy="2321169"/>
          </a:xfrm>
          <a:prstGeom prst="rect">
            <a:avLst/>
          </a:prstGeom>
          <a:noFill/>
          <a:effectLst>
            <a:outerShdw blurRad="50800" dist="38100" dir="5400000" algn="t" rotWithShape="0">
              <a:prstClr val="black">
                <a:alpha val="40000"/>
              </a:prstClr>
            </a:outerShdw>
          </a:effectLst>
          <a:scene3d>
            <a:camera prst="orthographicFront"/>
            <a:lightRig rig="threePt" dir="t"/>
          </a:scene3d>
          <a:sp3d>
            <a:bevelT/>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067800" cy="1676400"/>
          </a:xfrm>
        </p:spPr>
        <p:txBody>
          <a:bodyPr>
            <a:noAutofit/>
          </a:bodyPr>
          <a:lstStyle/>
          <a:p>
            <a:pPr algn="ctr"/>
            <a:r>
              <a:rPr lang="mn-MN" sz="2800" b="0" u="sng" dirty="0" smtClean="0">
                <a:solidFill>
                  <a:schemeClr val="tx1"/>
                </a:solidFill>
                <a:effectLst/>
                <a:latin typeface="Times New Roman" pitchFamily="18" charset="0"/>
                <a:cs typeface="Times New Roman" pitchFamily="18" charset="0"/>
              </a:rPr>
              <a:t/>
            </a:r>
            <a:br>
              <a:rPr lang="mn-MN" sz="2800" b="0" u="sng" dirty="0" smtClean="0">
                <a:solidFill>
                  <a:schemeClr val="tx1"/>
                </a:solidFill>
                <a:effectLst/>
                <a:latin typeface="Times New Roman" pitchFamily="18" charset="0"/>
                <a:cs typeface="Times New Roman" pitchFamily="18" charset="0"/>
              </a:rPr>
            </a:br>
            <a:r>
              <a:rPr lang="mn-MN" sz="2800" dirty="0" smtClean="0">
                <a:solidFill>
                  <a:schemeClr val="tx1"/>
                </a:solidFill>
                <a:effectLst/>
                <a:latin typeface="Times New Roman" pitchFamily="18" charset="0"/>
                <a:cs typeface="Times New Roman" pitchFamily="18" charset="0"/>
              </a:rPr>
              <a:t>Эрэгтэй ганцаарчилсан </a:t>
            </a:r>
            <a:r>
              <a:rPr lang="mn-MN" sz="2800" dirty="0" smtClean="0">
                <a:solidFill>
                  <a:schemeClr val="tx1"/>
                </a:solidFill>
                <a:effectLst/>
                <a:latin typeface="Times New Roman" pitchFamily="18" charset="0"/>
                <a:cs typeface="Times New Roman" pitchFamily="18" charset="0"/>
              </a:rPr>
              <a:t>төрлийн </a:t>
            </a:r>
            <a:r>
              <a:rPr lang="mn-MN" sz="2800" dirty="0" smtClean="0">
                <a:solidFill>
                  <a:schemeClr val="tx1"/>
                </a:solidFill>
                <a:effectLst/>
                <a:latin typeface="Times New Roman" pitchFamily="18" charset="0"/>
                <a:cs typeface="Times New Roman" pitchFamily="18" charset="0"/>
              </a:rPr>
              <a:t>шигшээ</a:t>
            </a:r>
            <a:r>
              <a:rPr lang="mn-MN" sz="2800" dirty="0" smtClean="0">
                <a:solidFill>
                  <a:srgbClr val="0000FF"/>
                </a:solidFill>
                <a:effectLst/>
                <a:latin typeface="Times New Roman" pitchFamily="18" charset="0"/>
                <a:cs typeface="Times New Roman" pitchFamily="18" charset="0"/>
              </a:rPr>
              <a:t> </a:t>
            </a:r>
            <a:r>
              <a:rPr lang="mn-MN" sz="2800" dirty="0" smtClean="0">
                <a:solidFill>
                  <a:schemeClr val="tx1"/>
                </a:solidFill>
                <a:effectLst/>
                <a:latin typeface="Times New Roman" pitchFamily="18" charset="0"/>
                <a:cs typeface="Times New Roman" pitchFamily="18" charset="0"/>
              </a:rPr>
              <a:t>тэмцээнд шалгарсан </a:t>
            </a:r>
            <a:r>
              <a:rPr lang="mn-MN" sz="2800" dirty="0" smtClean="0">
                <a:solidFill>
                  <a:schemeClr val="tx1"/>
                </a:solidFill>
                <a:effectLst/>
                <a:latin typeface="Times New Roman" pitchFamily="18" charset="0"/>
                <a:cs typeface="Times New Roman" pitchFamily="18" charset="0"/>
              </a:rPr>
              <a:t>тамирчды</a:t>
            </a:r>
            <a:r>
              <a:rPr lang="mn-MN" sz="2800" dirty="0" smtClean="0">
                <a:solidFill>
                  <a:schemeClr val="tx1"/>
                </a:solidFill>
                <a:effectLst/>
                <a:latin typeface="Times New Roman" pitchFamily="18" charset="0"/>
                <a:cs typeface="Times New Roman" pitchFamily="18" charset="0"/>
              </a:rPr>
              <a:t>н</a:t>
            </a:r>
            <a:r>
              <a:rPr lang="mn-MN" sz="2800" dirty="0" smtClean="0">
                <a:solidFill>
                  <a:schemeClr val="tx1"/>
                </a:solidFill>
                <a:effectLst/>
                <a:latin typeface="Times New Roman" pitchFamily="18" charset="0"/>
                <a:cs typeface="Times New Roman" pitchFamily="18" charset="0"/>
              </a:rPr>
              <a:t> харьцуулалт</a:t>
            </a:r>
            <a:r>
              <a:rPr lang="en-US" sz="2800" dirty="0" smtClean="0">
                <a:solidFill>
                  <a:schemeClr val="tx1"/>
                </a:solidFill>
                <a:effectLst/>
                <a:latin typeface="Times New Roman" pitchFamily="18" charset="0"/>
                <a:cs typeface="Times New Roman" pitchFamily="18" charset="0"/>
              </a:rPr>
              <a:t/>
            </a:r>
            <a:br>
              <a:rPr lang="en-US" sz="2800" dirty="0" smtClean="0">
                <a:solidFill>
                  <a:schemeClr val="tx1"/>
                </a:solidFill>
                <a:effectLst/>
                <a:latin typeface="Times New Roman" pitchFamily="18" charset="0"/>
                <a:cs typeface="Times New Roman" pitchFamily="18" charset="0"/>
              </a:rPr>
            </a:br>
            <a:r>
              <a:rPr lang="mn-MN" sz="2800" b="0" dirty="0" smtClean="0">
                <a:solidFill>
                  <a:schemeClr val="tx1"/>
                </a:solidFill>
                <a:effectLst/>
                <a:latin typeface="Times New Roman" pitchFamily="18" charset="0"/>
                <a:cs typeface="Times New Roman" pitchFamily="18" charset="0"/>
              </a:rPr>
              <a:t> </a:t>
            </a:r>
            <a:r>
              <a:rPr lang="en-US" sz="2800" b="0" dirty="0" smtClean="0">
                <a:solidFill>
                  <a:schemeClr val="tx1"/>
                </a:solidFill>
                <a:effectLst/>
                <a:latin typeface="Times New Roman" pitchFamily="18" charset="0"/>
                <a:cs typeface="Times New Roman" pitchFamily="18" charset="0"/>
              </a:rPr>
              <a:t>(</a:t>
            </a:r>
            <a:r>
              <a:rPr lang="mn-MN" sz="2800" dirty="0" smtClean="0">
                <a:solidFill>
                  <a:schemeClr val="tx1"/>
                </a:solidFill>
                <a:effectLst/>
                <a:latin typeface="Times New Roman" pitchFamily="18" charset="0"/>
                <a:cs typeface="Times New Roman" pitchFamily="18" charset="0"/>
              </a:rPr>
              <a:t>тив</a:t>
            </a:r>
            <a:r>
              <a:rPr lang="en-US" sz="2800" dirty="0" smtClean="0">
                <a:solidFill>
                  <a:schemeClr val="tx1"/>
                </a:solidFill>
                <a:effectLst/>
                <a:latin typeface="Times New Roman" pitchFamily="18" charset="0"/>
                <a:cs typeface="Times New Roman" pitchFamily="18" charset="0"/>
              </a:rPr>
              <a:t>)</a:t>
            </a:r>
            <a:r>
              <a:rPr lang="mn-MN" sz="2800" dirty="0" smtClean="0">
                <a:solidFill>
                  <a:schemeClr val="tx1"/>
                </a:solidFill>
                <a:effectLst/>
                <a:latin typeface="Times New Roman" pitchFamily="18" charset="0"/>
                <a:cs typeface="Times New Roman" pitchFamily="18" charset="0"/>
              </a:rPr>
              <a:t> </a:t>
            </a:r>
            <a:endParaRPr lang="en-US" sz="2800" b="0" dirty="0">
              <a:solidFill>
                <a:schemeClr val="tx1"/>
              </a:solidFill>
            </a:endParaRPr>
          </a:p>
        </p:txBody>
      </p:sp>
      <p:graphicFrame>
        <p:nvGraphicFramePr>
          <p:cNvPr id="4" name="Content Placeholder 3"/>
          <p:cNvGraphicFramePr>
            <a:graphicFrameLocks/>
          </p:cNvGraphicFramePr>
          <p:nvPr>
            <p:extLst>
              <p:ext uri="{D42A27DB-BD31-4B8C-83A1-F6EECF244321}">
                <p14:modId xmlns:p14="http://schemas.microsoft.com/office/powerpoint/2010/main" xmlns="" val="2336103751"/>
              </p:ext>
            </p:extLst>
          </p:nvPr>
        </p:nvGraphicFramePr>
        <p:xfrm>
          <a:off x="838200" y="2438400"/>
          <a:ext cx="7315200" cy="2743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2414</TotalTime>
  <Words>361</Words>
  <Application>Microsoft Office PowerPoint</Application>
  <PresentationFormat>On-screen Show (4:3)</PresentationFormat>
  <Paragraphs>214</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Concourse</vt:lpstr>
      <vt:lpstr>Slide 1</vt:lpstr>
      <vt:lpstr>Судалгааны үндэслэл</vt:lpstr>
      <vt:lpstr>Зорилго  </vt:lpstr>
      <vt:lpstr>Slide 4</vt:lpstr>
      <vt:lpstr>Slide 5</vt:lpstr>
      <vt:lpstr>ДАШТ-нд оролцсон  улсын харьцуулалт (тив)</vt:lpstr>
      <vt:lpstr>ДАШТ-д оролцсон тамирчдын харьцуулалт  (тив)</vt:lpstr>
      <vt:lpstr>Slide 8</vt:lpstr>
      <vt:lpstr> Эрэгтэй ганцаарчилсан төрлийн шигшээ тэмцээнд шалгарсан тамирчдын харьцуулалт  (тив) </vt:lpstr>
      <vt:lpstr>Slide 10</vt:lpstr>
      <vt:lpstr>Slide 11</vt:lpstr>
      <vt:lpstr>Slide 12</vt:lpstr>
      <vt:lpstr>Slide 13</vt:lpstr>
      <vt:lpstr>Slide 14</vt:lpstr>
      <vt:lpstr> Гурвалсан төрлийн шигшээ тэмцээнд шалгарсан тамирчдын харьцуулалт  (тив) </vt:lpstr>
      <vt:lpstr>Slide 16</vt:lpstr>
      <vt:lpstr>Slide 17</vt:lpstr>
      <vt:lpstr> Монголын тамирчдын үзүүлсэн амжилтыг Ази тивийн тамирчдын амжилттай харьцуулсан байдал</vt:lpstr>
      <vt:lpstr>Холимог хос </vt:lpstr>
      <vt:lpstr>Дүгнэлт</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Аэробик гимнастикийн 2012 оны  ДАШТ –ний ........  хийсэн  дүн шинжилгээ   </dc:title>
  <dc:creator>User</dc:creator>
  <cp:lastModifiedBy>GYM</cp:lastModifiedBy>
  <cp:revision>607</cp:revision>
  <dcterms:created xsi:type="dcterms:W3CDTF">2014-05-04T09:40:16Z</dcterms:created>
  <dcterms:modified xsi:type="dcterms:W3CDTF">2014-05-09T06:59:06Z</dcterms:modified>
</cp:coreProperties>
</file>