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2" r:id="rId2"/>
    <p:sldId id="309" r:id="rId3"/>
    <p:sldId id="325" r:id="rId4"/>
    <p:sldId id="263" r:id="rId5"/>
    <p:sldId id="333" r:id="rId6"/>
    <p:sldId id="338" r:id="rId7"/>
    <p:sldId id="337" r:id="rId8"/>
    <p:sldId id="339" r:id="rId9"/>
    <p:sldId id="340" r:id="rId10"/>
    <p:sldId id="341" r:id="rId11"/>
    <p:sldId id="334" r:id="rId12"/>
    <p:sldId id="335" r:id="rId13"/>
    <p:sldId id="305" r:id="rId14"/>
    <p:sldId id="304" r:id="rId15"/>
    <p:sldId id="336" r:id="rId16"/>
    <p:sldId id="313" r:id="rId17"/>
    <p:sldId id="344" r:id="rId18"/>
    <p:sldId id="318" r:id="rId19"/>
    <p:sldId id="306" r:id="rId20"/>
    <p:sldId id="331" r:id="rId21"/>
    <p:sldId id="332" r:id="rId22"/>
    <p:sldId id="345" r:id="rId23"/>
    <p:sldId id="346" r:id="rId24"/>
    <p:sldId id="343" r:id="rId25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81" d="100"/>
          <a:sy n="81" d="100"/>
        </p:scale>
        <p:origin x="11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71F3E-2C0D-475E-A967-0524AF3A17E1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B44EDF-AFF8-4542-8A87-FF3E50540C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71F3E-2C0D-475E-A967-0524AF3A17E1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4EDF-AFF8-4542-8A87-FF3E50540C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71F3E-2C0D-475E-A967-0524AF3A17E1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4EDF-AFF8-4542-8A87-FF3E50540C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6D71F3E-2C0D-475E-A967-0524AF3A17E1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4B44EDF-AFF8-4542-8A87-FF3E50540C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71F3E-2C0D-475E-A967-0524AF3A17E1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4EDF-AFF8-4542-8A87-FF3E50540C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71F3E-2C0D-475E-A967-0524AF3A17E1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4EDF-AFF8-4542-8A87-FF3E50540C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4EDF-AFF8-4542-8A87-FF3E50540C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71F3E-2C0D-475E-A967-0524AF3A17E1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71F3E-2C0D-475E-A967-0524AF3A17E1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4EDF-AFF8-4542-8A87-FF3E50540C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71F3E-2C0D-475E-A967-0524AF3A17E1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4EDF-AFF8-4542-8A87-FF3E50540C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6D71F3E-2C0D-475E-A967-0524AF3A17E1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4B44EDF-AFF8-4542-8A87-FF3E50540C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71F3E-2C0D-475E-A967-0524AF3A17E1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B44EDF-AFF8-4542-8A87-FF3E50540C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6D71F3E-2C0D-475E-A967-0524AF3A17E1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4B44EDF-AFF8-4542-8A87-FF3E50540C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ickers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walkingclassroom.org/plickers-fun-free-engaging-way-to-assess/#comment-2053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ttp/plickers.com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3657600"/>
            <a:ext cx="6934200" cy="1905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800" dirty="0" err="1" smtClean="0">
                <a:solidFill>
                  <a:schemeClr val="bg1"/>
                </a:solidFill>
              </a:rPr>
              <a:t>Bolormaa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Batsuuri</a:t>
            </a:r>
            <a:r>
              <a:rPr lang="en-US" sz="1800" dirty="0" smtClean="0">
                <a:solidFill>
                  <a:schemeClr val="bg1"/>
                </a:solidFill>
              </a:rPr>
              <a:t>,  </a:t>
            </a:r>
            <a:r>
              <a:rPr lang="en-US" sz="1800" dirty="0" err="1" smtClean="0">
                <a:solidFill>
                  <a:schemeClr val="bg1"/>
                </a:solidFill>
              </a:rPr>
              <a:t>Altantsetseg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Chimedtseren</a:t>
            </a:r>
            <a:r>
              <a:rPr lang="en-US" sz="1800" dirty="0" smtClean="0">
                <a:solidFill>
                  <a:schemeClr val="bg1"/>
                </a:solidFill>
              </a:rPr>
              <a:t>    MNUE</a:t>
            </a:r>
          </a:p>
          <a:p>
            <a:pPr algn="ctr">
              <a:buNone/>
            </a:pPr>
            <a:r>
              <a:rPr lang="en-US" sz="1800" smtClean="0">
                <a:solidFill>
                  <a:schemeClr val="bg1"/>
                </a:solidFill>
              </a:rPr>
              <a:t>TEFL conference 2016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848600" cy="236220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Using a mobile app (</a:t>
            </a:r>
            <a:r>
              <a:rPr lang="en-US" sz="4400" dirty="0" err="1">
                <a:solidFill>
                  <a:schemeClr val="bg1"/>
                </a:solidFill>
              </a:rPr>
              <a:t>plickers</a:t>
            </a:r>
            <a:r>
              <a:rPr lang="en-US" sz="4400" dirty="0">
                <a:solidFill>
                  <a:schemeClr val="bg1"/>
                </a:solidFill>
              </a:rPr>
              <a:t>) as a tool for formative assessment </a:t>
            </a:r>
            <a:br>
              <a:rPr lang="en-US" sz="4400" dirty="0">
                <a:solidFill>
                  <a:schemeClr val="bg1"/>
                </a:solidFill>
              </a:rPr>
            </a:br>
            <a:endParaRPr lang="en-US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Hold the letter you think correct is on top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Don’t say your answer out loud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No bending or waving the cards in the air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If the card is not being used place  it face down in front of you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Plickers</a:t>
            </a:r>
            <a:r>
              <a:rPr lang="en-US" dirty="0" smtClean="0">
                <a:solidFill>
                  <a:schemeClr val="bg1"/>
                </a:solidFill>
              </a:rPr>
              <a:t> rules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61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Go to </a:t>
            </a:r>
            <a:r>
              <a:rPr lang="en-US" dirty="0" smtClean="0">
                <a:solidFill>
                  <a:schemeClr val="bg1"/>
                </a:solidFill>
                <a:hlinkClick r:id="rId2"/>
              </a:rPr>
              <a:t>www.plickers.com</a:t>
            </a:r>
            <a:r>
              <a:rPr lang="en-US" dirty="0" smtClean="0">
                <a:solidFill>
                  <a:schemeClr val="bg1"/>
                </a:solidFill>
              </a:rPr>
              <a:t> and sign in using the same user ID that you use for the mobile app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Click Classes at the top left and select (+Add a new class)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Enter student names. </a:t>
            </a:r>
            <a:r>
              <a:rPr lang="en-US" dirty="0" err="1" smtClean="0">
                <a:solidFill>
                  <a:schemeClr val="bg1"/>
                </a:solidFill>
              </a:rPr>
              <a:t>Plickers</a:t>
            </a:r>
            <a:r>
              <a:rPr lang="en-US" dirty="0" smtClean="0">
                <a:solidFill>
                  <a:schemeClr val="bg1"/>
                </a:solidFill>
              </a:rPr>
              <a:t> will automatically assign each student a unique card number so you can review individual student data for your questions.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To Create a Class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221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Login to your account Both online and on your mobile app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On your mobile device (in the app):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Choose the class you wish to assess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2. Click the question you wish to display via projector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To Begin Assessing / Polling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629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teacher uses the  Android app on their smartphone or tablet to slowly scan the room.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app recognizes the cards, records who the teacher assigned them to, and captures the answer that the student chose. </a:t>
            </a:r>
          </a:p>
          <a:p>
            <a:r>
              <a:rPr lang="en-US" dirty="0">
                <a:solidFill>
                  <a:schemeClr val="bg1"/>
                </a:solidFill>
              </a:rPr>
              <a:t>As the cards are displayed, the teacher scans the room using a smart device.</a:t>
            </a:r>
          </a:p>
          <a:p>
            <a:r>
              <a:rPr lang="en-US" dirty="0">
                <a:solidFill>
                  <a:schemeClr val="bg1"/>
                </a:solidFill>
              </a:rPr>
              <a:t>Each answer is recorded and the data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Scanning responses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515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752600"/>
            <a:ext cx="7381875" cy="48768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Scanning responses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621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Click the live view tab in the upper left corner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question you’ve selected in the mobile app should be displayed on the screen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If you select GRAPH VIEW by clicking the arrow on the right side of the screen students will be able to see the answers populate as you scan around </a:t>
            </a:r>
            <a:r>
              <a:rPr lang="en-US" smtClean="0">
                <a:solidFill>
                  <a:schemeClr val="bg1"/>
                </a:solidFill>
              </a:rPr>
              <a:t>the room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On your Computer Screen: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343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setup and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to protect students’ privacy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(It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also allows teachers to reflect on their pedagogical practice based on the data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Real-time data from responses (You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quick data from your students to find out what they know and don’t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know)</a:t>
            </a:r>
          </a:p>
          <a:p>
            <a:pPr algn="just"/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Time –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saver:  Fast,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Organizes data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automatically,  (Immediate feedback)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Advantages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 flipH="1">
            <a:off x="-1295400" y="222882"/>
            <a:ext cx="609600" cy="5052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88872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</a:rPr>
              <a:t>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449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Engage all (Student participation is high and Data tracking).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could  use the same card all year.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way to integrate technology into the classroom</a:t>
            </a: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 and free</a:t>
            </a: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batteries to lose or replace, no expensive equipment to buy and no one left out.</a:t>
            </a:r>
          </a:p>
          <a:p>
            <a:pPr algn="just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attendance (At the start of the class have them hold the cards to check-in)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Advantages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4109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Cards must be printed and laminated to get plenty of use, however you can always print a new card for free.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Limited to multiple choice questions.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Type the questions and answers manually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Weaknesses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366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Make sure your device is upright (portrait orientation) while scanning, otherwise if on it’s side (landscape orientation), the camera will read the cards incorrectly.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Cards not </a:t>
            </a:r>
            <a:r>
              <a:rPr lang="en-US" b="1" dirty="0" smtClean="0">
                <a:solidFill>
                  <a:schemeClr val="bg1"/>
                </a:solidFill>
              </a:rPr>
              <a:t>scanning:</a:t>
            </a:r>
          </a:p>
          <a:p>
            <a:r>
              <a:rPr lang="en-US" dirty="0">
                <a:solidFill>
                  <a:schemeClr val="bg1"/>
                </a:solidFill>
              </a:rPr>
              <a:t>Lightning </a:t>
            </a:r>
          </a:p>
          <a:p>
            <a:r>
              <a:rPr lang="en-US" dirty="0">
                <a:solidFill>
                  <a:schemeClr val="bg1"/>
                </a:solidFill>
              </a:rPr>
              <a:t>Glare</a:t>
            </a:r>
          </a:p>
          <a:p>
            <a:r>
              <a:rPr lang="en-US" dirty="0">
                <a:solidFill>
                  <a:schemeClr val="bg1"/>
                </a:solidFill>
              </a:rPr>
              <a:t>Distance: (The standard size will scan optimally from 6-15ft)</a:t>
            </a:r>
          </a:p>
          <a:p>
            <a:r>
              <a:rPr lang="en-US" dirty="0">
                <a:solidFill>
                  <a:schemeClr val="bg1"/>
                </a:solidFill>
              </a:rPr>
              <a:t>Tip: Encourage students to hold their cards by the edges so their fingers aren’t accidentally covering the </a:t>
            </a:r>
            <a:r>
              <a:rPr lang="en-US" dirty="0" err="1">
                <a:solidFill>
                  <a:schemeClr val="bg1"/>
                </a:solidFill>
              </a:rPr>
              <a:t>Plickers</a:t>
            </a:r>
            <a:r>
              <a:rPr lang="en-US" dirty="0">
                <a:solidFill>
                  <a:schemeClr val="bg1"/>
                </a:solidFill>
              </a:rPr>
              <a:t> code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Things to consider: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Scanning wrong answers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938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Why do we assess students’ learning?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Do </a:t>
            </a:r>
            <a:r>
              <a:rPr lang="en-US" dirty="0">
                <a:solidFill>
                  <a:schemeClr val="bg1"/>
                </a:solidFill>
              </a:rPr>
              <a:t>you use any mobile app for your lesson?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What is </a:t>
            </a:r>
            <a:r>
              <a:rPr lang="en-US" dirty="0" err="1" smtClean="0">
                <a:solidFill>
                  <a:schemeClr val="bg1"/>
                </a:solidFill>
              </a:rPr>
              <a:t>Plickers</a:t>
            </a:r>
            <a:r>
              <a:rPr lang="en-US" dirty="0" smtClean="0">
                <a:solidFill>
                  <a:schemeClr val="bg1"/>
                </a:solidFill>
              </a:rPr>
              <a:t>?</a:t>
            </a:r>
          </a:p>
          <a:p>
            <a:pPr marL="514350" indent="-514350">
              <a:buAutoNum type="alphaUcPeriod"/>
            </a:pPr>
            <a:r>
              <a:rPr lang="en-US" dirty="0" smtClean="0">
                <a:solidFill>
                  <a:schemeClr val="bg1"/>
                </a:solidFill>
              </a:rPr>
              <a:t>It’s a device</a:t>
            </a:r>
          </a:p>
          <a:p>
            <a:pPr marL="514350" indent="-514350">
              <a:buAutoNum type="alphaUcPeriod"/>
            </a:pPr>
            <a:r>
              <a:rPr lang="en-US" dirty="0" smtClean="0">
                <a:solidFill>
                  <a:schemeClr val="bg1"/>
                </a:solidFill>
              </a:rPr>
              <a:t>It’s an assessment tool</a:t>
            </a:r>
          </a:p>
          <a:p>
            <a:pPr marL="514350" indent="-514350">
              <a:buAutoNum type="alphaUcPeriod"/>
            </a:pPr>
            <a:r>
              <a:rPr lang="en-US" dirty="0" smtClean="0">
                <a:solidFill>
                  <a:schemeClr val="bg1"/>
                </a:solidFill>
              </a:rPr>
              <a:t>It’s a mobile phone</a:t>
            </a:r>
          </a:p>
          <a:p>
            <a:pPr marL="514350" indent="-514350">
              <a:buAutoNum type="alphaUcPeriod"/>
            </a:pPr>
            <a:r>
              <a:rPr lang="en-US" dirty="0" smtClean="0">
                <a:solidFill>
                  <a:schemeClr val="bg1"/>
                </a:solidFill>
              </a:rPr>
              <a:t>It’s a web-based lesson</a:t>
            </a:r>
          </a:p>
          <a:p>
            <a:pPr marL="514350" indent="-514350">
              <a:buAutoNum type="alphaUcPeriod"/>
            </a:pPr>
            <a:endParaRPr lang="en-US" dirty="0" smtClean="0">
              <a:solidFill>
                <a:schemeClr val="bg1"/>
              </a:solidFill>
            </a:endParaRPr>
          </a:p>
          <a:p>
            <a:pPr marL="514350" indent="-514350">
              <a:buAutoNum type="alphaUcPeriod"/>
            </a:pP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Discussion questions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2839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You can also laminate the cards to make them more durable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But glossy lamination creates glare on the cards that can make them difficult for the app to read as quickly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Another way you can make them more durable is to have students paste them onto the inside cover of a notebook ;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Suggested ways to make the cards durable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819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0182" y="1600200"/>
            <a:ext cx="8229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Three </a:t>
            </a:r>
            <a:r>
              <a:rPr lang="en-US" dirty="0">
                <a:solidFill>
                  <a:schemeClr val="bg1"/>
                </a:solidFill>
              </a:rPr>
              <a:t>assessment strategies 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Assessing </a:t>
            </a:r>
            <a:r>
              <a:rPr lang="en-US" b="1" dirty="0">
                <a:solidFill>
                  <a:schemeClr val="bg1"/>
                </a:solidFill>
              </a:rPr>
              <a:t>Prior Knowledge</a:t>
            </a:r>
            <a:r>
              <a:rPr lang="en-US" dirty="0">
                <a:solidFill>
                  <a:schemeClr val="bg1"/>
                </a:solidFill>
              </a:rPr>
              <a:t> 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Ongoing </a:t>
            </a:r>
            <a:r>
              <a:rPr lang="en-US" b="1" dirty="0">
                <a:solidFill>
                  <a:schemeClr val="bg1"/>
                </a:solidFill>
              </a:rPr>
              <a:t>Formative Assessment</a:t>
            </a:r>
            <a:r>
              <a:rPr lang="en-US" dirty="0">
                <a:solidFill>
                  <a:schemeClr val="bg1"/>
                </a:solidFill>
              </a:rPr>
              <a:t> 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Easy </a:t>
            </a:r>
            <a:r>
              <a:rPr lang="en-US" b="1" dirty="0">
                <a:solidFill>
                  <a:schemeClr val="bg1"/>
                </a:solidFill>
              </a:rPr>
              <a:t>Digital Exit Tickets</a:t>
            </a:r>
            <a:r>
              <a:rPr lang="en-US" dirty="0">
                <a:solidFill>
                  <a:schemeClr val="bg1"/>
                </a:solidFill>
              </a:rPr>
              <a:t> 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Conclusion: Simple </a:t>
            </a:r>
            <a:r>
              <a:rPr lang="en-US" b="1" dirty="0">
                <a:solidFill>
                  <a:schemeClr val="bg1"/>
                </a:solidFill>
              </a:rPr>
              <a:t>Ways to </a:t>
            </a:r>
            <a:r>
              <a:rPr lang="en-US" b="1" dirty="0" smtClean="0">
                <a:solidFill>
                  <a:schemeClr val="bg1"/>
                </a:solidFill>
              </a:rPr>
              <a:t>Use </a:t>
            </a:r>
            <a:r>
              <a:rPr lang="en-US" b="1" dirty="0" err="1" smtClean="0">
                <a:solidFill>
                  <a:schemeClr val="bg1"/>
                </a:solidFill>
              </a:rPr>
              <a:t>Plickers</a:t>
            </a:r>
            <a:r>
              <a:rPr lang="en-US" b="1" dirty="0" smtClean="0">
                <a:solidFill>
                  <a:schemeClr val="bg1"/>
                </a:solidFill>
              </a:rPr>
              <a:t> as an assessment tool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415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>
                <a:solidFill>
                  <a:schemeClr val="bg1"/>
                </a:solidFill>
              </a:rPr>
              <a:t>"The kids love it. I thought of it as a good data-collection tool, but my high school kids think it's a game."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i="1" dirty="0">
                <a:solidFill>
                  <a:schemeClr val="bg1"/>
                </a:solidFill>
              </a:rPr>
              <a:t>- Susan Clark Russo, Math </a:t>
            </a:r>
            <a:r>
              <a:rPr lang="en-US" i="1" dirty="0" smtClean="0">
                <a:solidFill>
                  <a:schemeClr val="bg1"/>
                </a:solidFill>
              </a:rPr>
              <a:t>teacher</a:t>
            </a:r>
          </a:p>
          <a:p>
            <a:r>
              <a:rPr lang="en-US" dirty="0">
                <a:solidFill>
                  <a:schemeClr val="bg1"/>
                </a:solidFill>
              </a:rPr>
              <a:t>“They LOVE this!! It is super fun for them and the engagement during those quizzes is stellar.”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      –</a:t>
            </a:r>
            <a:r>
              <a:rPr lang="en-US" dirty="0">
                <a:solidFill>
                  <a:schemeClr val="bg1"/>
                </a:solidFill>
              </a:rPr>
              <a:t>Holly </a:t>
            </a:r>
            <a:r>
              <a:rPr lang="en-US" dirty="0" smtClean="0">
                <a:solidFill>
                  <a:schemeClr val="bg1"/>
                </a:solidFill>
              </a:rPr>
              <a:t>Dent Science teacher</a:t>
            </a:r>
          </a:p>
          <a:p>
            <a:r>
              <a:rPr lang="en-US" dirty="0">
                <a:solidFill>
                  <a:schemeClr val="bg1"/>
                </a:solidFill>
              </a:rPr>
              <a:t>T. Robinson-Freeman says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hlinkClick r:id="rId2"/>
              </a:rPr>
              <a:t>February 26, 2016 at 12:55 am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I’ve heard about </a:t>
            </a:r>
            <a:r>
              <a:rPr lang="en-US" dirty="0" err="1">
                <a:solidFill>
                  <a:schemeClr val="bg1"/>
                </a:solidFill>
              </a:rPr>
              <a:t>Plickers</a:t>
            </a:r>
            <a:r>
              <a:rPr lang="en-US" dirty="0">
                <a:solidFill>
                  <a:schemeClr val="bg1"/>
                </a:solidFill>
              </a:rPr>
              <a:t>, I have not had the opportunity to use them. I am all in for any technology that prevents me from using pencil and paper. Save the trees :).</a:t>
            </a: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Comments of some users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0949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Evaluating your students   Andy Baxter (2001)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Assessing </a:t>
            </a:r>
            <a:r>
              <a:rPr lang="en-US" dirty="0">
                <a:solidFill>
                  <a:schemeClr val="bg1"/>
                </a:solidFill>
              </a:rPr>
              <a:t>speaking in the EFL classroom http:www.scribd.com/doc</a:t>
            </a:r>
          </a:p>
          <a:p>
            <a:r>
              <a:rPr lang="en-US" dirty="0">
                <a:solidFill>
                  <a:schemeClr val="bg1"/>
                </a:solidFill>
              </a:rPr>
              <a:t>Technology and the teaching of oral skills. CATESOL Journal, Chan, M. (2003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  <a:endParaRPr lang="en-US" dirty="0" smtClean="0">
              <a:solidFill>
                <a:schemeClr val="bg1"/>
              </a:solidFill>
              <a:hlinkClick r:id="rId2"/>
            </a:endParaRPr>
          </a:p>
          <a:p>
            <a:r>
              <a:rPr lang="en-US" dirty="0" smtClean="0">
                <a:solidFill>
                  <a:schemeClr val="bg1"/>
                </a:solidFill>
                <a:hlinkClick r:id="rId2"/>
              </a:rPr>
              <a:t>www.http://plickers.com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Hints and tips-google search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Plickers</a:t>
            </a:r>
            <a:r>
              <a:rPr lang="en-US" dirty="0" smtClean="0">
                <a:solidFill>
                  <a:schemeClr val="bg1"/>
                </a:solidFill>
              </a:rPr>
              <a:t> youtube.com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Resources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6501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7010400" cy="2514600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rgbClr val="FF66CC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sz="6000" smtClean="0">
                <a:solidFill>
                  <a:srgbClr val="FF66CC"/>
                </a:solidFill>
                <a:latin typeface="Arial" pitchFamily="34" charset="0"/>
                <a:cs typeface="Arial" pitchFamily="34" charset="0"/>
              </a:rPr>
              <a:t>hank you for attention</a:t>
            </a:r>
            <a:endParaRPr lang="en-US" sz="6000" dirty="0">
              <a:solidFill>
                <a:srgbClr val="FF66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 descr="thankYouKids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4114800"/>
            <a:ext cx="6629400" cy="2543175"/>
          </a:xfrm>
        </p:spPr>
      </p:pic>
    </p:spTree>
    <p:extLst>
      <p:ext uri="{BB962C8B-B14F-4D97-AF65-F5344CB8AC3E}">
        <p14:creationId xmlns:p14="http://schemas.microsoft.com/office/powerpoint/2010/main" val="2512664511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Why do we assess students’ learning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bg1"/>
                </a:solidFill>
              </a:rPr>
              <a:t>To compare with 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To see/examine if students meet a particular standards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To help the student’s learning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To check if the teaching program doing it’s job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67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905000"/>
            <a:ext cx="7315200" cy="42672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Plickers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 :</a:t>
            </a:r>
          </a:p>
          <a:p>
            <a:pPr algn="just"/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 web-based 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formative assessment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tool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72390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What is </a:t>
            </a:r>
            <a:r>
              <a:rPr lang="en-US" sz="36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Plickers</a:t>
            </a:r>
            <a:r>
              <a:rPr lang="en-US" sz="3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6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Steps: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Print your cards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Download </a:t>
            </a:r>
            <a:r>
              <a:rPr lang="en-US" dirty="0">
                <a:solidFill>
                  <a:schemeClr val="bg1"/>
                </a:solidFill>
              </a:rPr>
              <a:t>the app </a:t>
            </a:r>
            <a:r>
              <a:rPr lang="en-US" dirty="0" err="1">
                <a:solidFill>
                  <a:schemeClr val="bg1"/>
                </a:solidFill>
              </a:rPr>
              <a:t>Plickers</a:t>
            </a:r>
            <a:r>
              <a:rPr lang="en-US" dirty="0">
                <a:solidFill>
                  <a:schemeClr val="bg1"/>
                </a:solidFill>
              </a:rPr>
              <a:t> on android </a:t>
            </a:r>
            <a:r>
              <a:rPr lang="en-US" dirty="0" smtClean="0">
                <a:solidFill>
                  <a:schemeClr val="bg1"/>
                </a:solidFill>
              </a:rPr>
              <a:t>device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Create a </a:t>
            </a:r>
            <a:r>
              <a:rPr lang="en-US" dirty="0" err="1" smtClean="0">
                <a:solidFill>
                  <a:schemeClr val="bg1"/>
                </a:solidFill>
              </a:rPr>
              <a:t>Plickers</a:t>
            </a:r>
            <a:r>
              <a:rPr lang="en-US" dirty="0" smtClean="0">
                <a:solidFill>
                  <a:schemeClr val="bg1"/>
                </a:solidFill>
              </a:rPr>
              <a:t> account at www.plickers.com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Create/add and manage classes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Plan/create questions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Scan responses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Immediate feedback with live view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Add your questions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How to use :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894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3025" y="1624012"/>
            <a:ext cx="6248400" cy="1595684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1. Print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cards on white paper or cardstock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2. Each student receives a special coding card with the letters A-D printed on each side. </a:t>
            </a:r>
          </a:p>
          <a:p>
            <a:pPr algn="just">
              <a:buNone/>
            </a:pP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does it work?</a:t>
            </a:r>
            <a:endParaRPr lang="en-US" dirty="0"/>
          </a:p>
        </p:txBody>
      </p:sp>
      <p:pic>
        <p:nvPicPr>
          <p:cNvPr id="1026" name="Picture 2" descr="https://plickers.com/assets/images/847856ab.standardsetshee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962400"/>
            <a:ext cx="46482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985638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dirty="0">
                <a:solidFill>
                  <a:schemeClr val="bg1"/>
                </a:solidFill>
              </a:rPr>
              <a:t>code has 4 sides, each lettered A,B,C, and D.</a:t>
            </a:r>
          </a:p>
          <a:p>
            <a:r>
              <a:rPr lang="en-US" dirty="0">
                <a:solidFill>
                  <a:schemeClr val="bg1"/>
                </a:solidFill>
              </a:rPr>
              <a:t>The students holds the card so that the letter they choose to answer the question with is at the top of their card.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</a:t>
            </a:r>
            <a:r>
              <a:rPr lang="en-US" dirty="0"/>
              <a:t>i</a:t>
            </a:r>
            <a:r>
              <a:rPr lang="en-US" dirty="0" smtClean="0"/>
              <a:t>t work?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73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4454" y="152400"/>
            <a:ext cx="8229600" cy="11859948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student responds to a question by raising the card in the air with the appropriate letter held towards the top. </a:t>
            </a:r>
            <a:endParaRPr lang="en-US" dirty="0"/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4454" y="152400"/>
            <a:ext cx="8252346" cy="12192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Plickers is SO MUCH MORE than an assessment tool! Read this post to learn some amazing new ways to use Plickers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454" y="1905000"/>
            <a:ext cx="6728346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0175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To have the most accurate data possible about what students do and don’t know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Want students to feel comfortable answering honestly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No cheating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Why smaller font for the standard cards?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2" descr="https://2.bp.blogspot.com/-9VP3k8gLk_A/VoWvloMYMGI/AAAAAAAAITs/gn3bjP74ikk/s400/plickersresponsecar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200400"/>
            <a:ext cx="43434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66922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783</TotalTime>
  <Words>943</Words>
  <Application>Microsoft Office PowerPoint</Application>
  <PresentationFormat>On-screen Show (4:3)</PresentationFormat>
  <Paragraphs>115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Constantia</vt:lpstr>
      <vt:lpstr>inherit</vt:lpstr>
      <vt:lpstr>Wingdings 2</vt:lpstr>
      <vt:lpstr>Paper</vt:lpstr>
      <vt:lpstr>Using a mobile app (plickers) as a tool for formative assessment  </vt:lpstr>
      <vt:lpstr>Discussion questions</vt:lpstr>
      <vt:lpstr>Why do we assess students’ learning </vt:lpstr>
      <vt:lpstr>What is Plickers?</vt:lpstr>
      <vt:lpstr>How to use :</vt:lpstr>
      <vt:lpstr>How does it work?</vt:lpstr>
      <vt:lpstr>How does it work?</vt:lpstr>
      <vt:lpstr>PowerPoint Presentation</vt:lpstr>
      <vt:lpstr>Why smaller font for the standard cards?</vt:lpstr>
      <vt:lpstr>Plickers rules</vt:lpstr>
      <vt:lpstr>To Create a Class</vt:lpstr>
      <vt:lpstr>To Begin Assessing / Polling</vt:lpstr>
      <vt:lpstr>Scanning responses</vt:lpstr>
      <vt:lpstr>Scanning responses</vt:lpstr>
      <vt:lpstr>On your Computer Screen:</vt:lpstr>
      <vt:lpstr>Advantages</vt:lpstr>
      <vt:lpstr>Advantages</vt:lpstr>
      <vt:lpstr>Weaknesses</vt:lpstr>
      <vt:lpstr>Things to consider:  Scanning wrong answers</vt:lpstr>
      <vt:lpstr>Suggested ways to make the cards durable</vt:lpstr>
      <vt:lpstr>Conclusion: Simple Ways to Use Plickers as an assessment tool</vt:lpstr>
      <vt:lpstr>Comments of some users</vt:lpstr>
      <vt:lpstr>Resources</vt:lpstr>
      <vt:lpstr>Thank you for attention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Corporate Edition</dc:creator>
  <cp:lastModifiedBy>User</cp:lastModifiedBy>
  <cp:revision>334</cp:revision>
  <cp:lastPrinted>2016-09-26T21:32:04Z</cp:lastPrinted>
  <dcterms:created xsi:type="dcterms:W3CDTF">2016-03-14T13:24:45Z</dcterms:created>
  <dcterms:modified xsi:type="dcterms:W3CDTF">2017-01-30T22:24:54Z</dcterms:modified>
</cp:coreProperties>
</file>