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60" r:id="rId3"/>
    <p:sldId id="259" r:id="rId4"/>
    <p:sldId id="258" r:id="rId5"/>
    <p:sldId id="261" r:id="rId6"/>
    <p:sldId id="262" r:id="rId7"/>
    <p:sldId id="263" r:id="rId8"/>
    <p:sldId id="265" r:id="rId9"/>
    <p:sldId id="266" r:id="rId10"/>
    <p:sldId id="269" r:id="rId11"/>
    <p:sldId id="270" r:id="rId12"/>
    <p:sldId id="267" r:id="rId13"/>
    <p:sldId id="280" r:id="rId14"/>
    <p:sldId id="268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1" r:id="rId25"/>
    <p:sldId id="282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97" autoAdjust="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Шалгуурын чиглэл</c:v>
                </c:pt>
              </c:strCache>
            </c:strRef>
          </c:tx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 Багшийн мэдрэмж , хандлага , сэтгэлгээ-17.4 
/1, 2, 5, 11/ </c:v>
                </c:pt>
                <c:pt idx="1">
                  <c:v>СХ- үйл ажлаа боловсронгуй болгох-34.7 
/3, 4, 6, 7, 12, 13, 17, 18/</c:v>
                </c:pt>
                <c:pt idx="2">
                  <c:v>Судлаач байх-26.1 
/8, 14, 15, 16, 19, 20/</c:v>
                </c:pt>
                <c:pt idx="3">
                  <c:v>Бусадтай хамтран ажиллах-21.7
 /9, 10а, 10б, 10в, 21/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17.399999999999999</c:v>
                </c:pt>
                <c:pt idx="1">
                  <c:v>34.799999999999997</c:v>
                </c:pt>
                <c:pt idx="2">
                  <c:v>26.1</c:v>
                </c:pt>
                <c:pt idx="3">
                  <c:v>21.7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>
          <a:solidFill>
            <a:schemeClr val="tx1"/>
          </a:solidFill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EE1AE9-8D6C-4010-99B5-AC2EF5DA1958}" type="doc">
      <dgm:prSet loTypeId="urn:microsoft.com/office/officeart/2005/8/layout/list1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C9CB96-A486-4505-B8F3-2182EAB4AD93}">
      <dgm:prSet phldrT="[Text]" custT="1"/>
      <dgm:spPr/>
      <dgm:t>
        <a:bodyPr/>
        <a:lstStyle/>
        <a:p>
          <a:pPr algn="ctr"/>
          <a:r>
            <a:rPr lang="mn-MN" sz="2400" dirty="0" smtClean="0">
              <a:solidFill>
                <a:srgbClr val="FF0000"/>
              </a:solidFill>
            </a:rPr>
            <a:t>Багшлах боловсон хүчний чанар</a:t>
          </a:r>
          <a:endParaRPr lang="en-US" sz="2400" dirty="0">
            <a:solidFill>
              <a:srgbClr val="FF0000"/>
            </a:solidFill>
          </a:endParaRPr>
        </a:p>
      </dgm:t>
    </dgm:pt>
    <dgm:pt modelId="{9E4CE79C-2D83-42C2-AB23-646048016220}" type="parTrans" cxnId="{2FA5901A-ACF7-47BC-886F-D71BB0967CF5}">
      <dgm:prSet/>
      <dgm:spPr/>
      <dgm:t>
        <a:bodyPr/>
        <a:lstStyle/>
        <a:p>
          <a:endParaRPr lang="en-US"/>
        </a:p>
      </dgm:t>
    </dgm:pt>
    <dgm:pt modelId="{4AFBA931-13A7-45DA-8CDC-39BFFEFCE678}" type="sibTrans" cxnId="{2FA5901A-ACF7-47BC-886F-D71BB0967CF5}">
      <dgm:prSet/>
      <dgm:spPr/>
      <dgm:t>
        <a:bodyPr/>
        <a:lstStyle/>
        <a:p>
          <a:endParaRPr lang="en-US"/>
        </a:p>
      </dgm:t>
    </dgm:pt>
    <dgm:pt modelId="{6BA7D0F7-2476-4031-B26B-DBDAAD18F2AA}">
      <dgm:prSet phldrT="[Text]" custT="1"/>
      <dgm:spPr/>
      <dgm:t>
        <a:bodyPr/>
        <a:lstStyle/>
        <a:p>
          <a:pPr algn="ctr"/>
          <a:r>
            <a:rPr lang="mn-MN" sz="2400" dirty="0" smtClean="0"/>
            <a:t>Элсэгчдийн чанар</a:t>
          </a:r>
          <a:endParaRPr lang="en-US" sz="2400" dirty="0"/>
        </a:p>
      </dgm:t>
    </dgm:pt>
    <dgm:pt modelId="{858F0E3C-8762-463B-8EA9-BACC8591D6FE}" type="parTrans" cxnId="{AC0A9E6C-30DA-4129-948E-7138CC87865E}">
      <dgm:prSet/>
      <dgm:spPr/>
      <dgm:t>
        <a:bodyPr/>
        <a:lstStyle/>
        <a:p>
          <a:endParaRPr lang="en-US"/>
        </a:p>
      </dgm:t>
    </dgm:pt>
    <dgm:pt modelId="{9117B67B-609B-4426-92B9-EEF39F044B0A}" type="sibTrans" cxnId="{AC0A9E6C-30DA-4129-948E-7138CC87865E}">
      <dgm:prSet/>
      <dgm:spPr/>
      <dgm:t>
        <a:bodyPr/>
        <a:lstStyle/>
        <a:p>
          <a:endParaRPr lang="en-US"/>
        </a:p>
      </dgm:t>
    </dgm:pt>
    <dgm:pt modelId="{9D2C8860-DF48-4757-876C-EC52772FF4CF}">
      <dgm:prSet phldrT="[Text]"/>
      <dgm:spPr/>
      <dgm:t>
        <a:bodyPr/>
        <a:lstStyle/>
        <a:p>
          <a:pPr algn="ctr"/>
          <a:r>
            <a:rPr lang="mn-MN" dirty="0" smtClean="0"/>
            <a:t>Сургуулийн менежментийн чанар</a:t>
          </a:r>
          <a:endParaRPr lang="en-US" dirty="0"/>
        </a:p>
      </dgm:t>
    </dgm:pt>
    <dgm:pt modelId="{C54FB28A-0F8A-4FB6-8379-F1FFAC359EDB}" type="parTrans" cxnId="{875DE927-1C99-4D49-A559-D71331F6F78C}">
      <dgm:prSet/>
      <dgm:spPr/>
      <dgm:t>
        <a:bodyPr/>
        <a:lstStyle/>
        <a:p>
          <a:endParaRPr lang="en-US"/>
        </a:p>
      </dgm:t>
    </dgm:pt>
    <dgm:pt modelId="{6997740F-DB62-434D-8145-701F1F8E6EC3}" type="sibTrans" cxnId="{875DE927-1C99-4D49-A559-D71331F6F78C}">
      <dgm:prSet/>
      <dgm:spPr/>
      <dgm:t>
        <a:bodyPr/>
        <a:lstStyle/>
        <a:p>
          <a:endParaRPr lang="en-US"/>
        </a:p>
      </dgm:t>
    </dgm:pt>
    <dgm:pt modelId="{5CF5AA59-C4C4-402E-82F3-FBFE8B65B421}">
      <dgm:prSet custT="1"/>
      <dgm:spPr/>
      <dgm:t>
        <a:bodyPr/>
        <a:lstStyle/>
        <a:p>
          <a:pPr algn="ctr"/>
          <a:r>
            <a:rPr lang="mn-MN" sz="2400" dirty="0" smtClean="0"/>
            <a:t>Сургалтын төлөвлөгөө, хөтөлбөрийн чанар</a:t>
          </a:r>
          <a:endParaRPr lang="en-US" sz="2400" dirty="0"/>
        </a:p>
      </dgm:t>
    </dgm:pt>
    <dgm:pt modelId="{F093A6B7-DBC1-4F3D-9BE6-70FD8E52D10A}" type="parTrans" cxnId="{63A3AECE-4B24-4B89-97AD-CA770A68A3D0}">
      <dgm:prSet/>
      <dgm:spPr/>
      <dgm:t>
        <a:bodyPr/>
        <a:lstStyle/>
        <a:p>
          <a:endParaRPr lang="en-US"/>
        </a:p>
      </dgm:t>
    </dgm:pt>
    <dgm:pt modelId="{44486D6D-E58B-4FB4-A921-481F323B4EF6}" type="sibTrans" cxnId="{63A3AECE-4B24-4B89-97AD-CA770A68A3D0}">
      <dgm:prSet/>
      <dgm:spPr/>
      <dgm:t>
        <a:bodyPr/>
        <a:lstStyle/>
        <a:p>
          <a:endParaRPr lang="en-US"/>
        </a:p>
      </dgm:t>
    </dgm:pt>
    <dgm:pt modelId="{FA083E24-83F9-4EAB-AE8D-AEA69F5C4368}">
      <dgm:prSet custT="1"/>
      <dgm:spPr/>
      <dgm:t>
        <a:bodyPr/>
        <a:lstStyle/>
        <a:p>
          <a:pPr algn="ctr"/>
          <a:r>
            <a:rPr lang="mn-MN" sz="2400" dirty="0" smtClean="0"/>
            <a:t>Сэтгэл зүйн болон материаллаг орчны чанар</a:t>
          </a:r>
          <a:endParaRPr lang="en-US" sz="2400" dirty="0"/>
        </a:p>
      </dgm:t>
    </dgm:pt>
    <dgm:pt modelId="{B0FC3991-AEC8-42C1-A9F0-D27E1C6A803C}" type="parTrans" cxnId="{B535E542-6074-4D21-AF57-C6E2163FD837}">
      <dgm:prSet/>
      <dgm:spPr/>
      <dgm:t>
        <a:bodyPr/>
        <a:lstStyle/>
        <a:p>
          <a:endParaRPr lang="en-US"/>
        </a:p>
      </dgm:t>
    </dgm:pt>
    <dgm:pt modelId="{3BB6B5CF-3999-4EF6-A71D-3FFEC35A39D5}" type="sibTrans" cxnId="{B535E542-6074-4D21-AF57-C6E2163FD837}">
      <dgm:prSet/>
      <dgm:spPr/>
      <dgm:t>
        <a:bodyPr/>
        <a:lstStyle/>
        <a:p>
          <a:endParaRPr lang="en-US"/>
        </a:p>
      </dgm:t>
    </dgm:pt>
    <dgm:pt modelId="{2FB64D9E-3EE4-4240-84DC-3C38B936B643}" type="pres">
      <dgm:prSet presAssocID="{2DEE1AE9-8D6C-4010-99B5-AC2EF5DA195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04AAAF1-96CF-4E39-AF62-13CC31596E99}" type="pres">
      <dgm:prSet presAssocID="{FEC9CB96-A486-4505-B8F3-2182EAB4AD93}" presName="parentLin" presStyleCnt="0"/>
      <dgm:spPr/>
    </dgm:pt>
    <dgm:pt modelId="{4E171FD1-9216-4662-BB16-576367D06C38}" type="pres">
      <dgm:prSet presAssocID="{FEC9CB96-A486-4505-B8F3-2182EAB4AD93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A6A13DC8-172E-44B9-BF47-25F8BC564C9C}" type="pres">
      <dgm:prSet presAssocID="{FEC9CB96-A486-4505-B8F3-2182EAB4AD93}" presName="parentText" presStyleLbl="node1" presStyleIdx="0" presStyleCnt="5" custScaleX="128511" custScaleY="97394" custLinFactNeighborX="-7407" custLinFactNeighborY="-199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0DF3E0-62A2-4156-8992-15BA31664B53}" type="pres">
      <dgm:prSet presAssocID="{FEC9CB96-A486-4505-B8F3-2182EAB4AD93}" presName="negativeSpace" presStyleCnt="0"/>
      <dgm:spPr/>
    </dgm:pt>
    <dgm:pt modelId="{E55C405D-5B44-4807-A48D-E884E96399F1}" type="pres">
      <dgm:prSet presAssocID="{FEC9CB96-A486-4505-B8F3-2182EAB4AD93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EF9457-CCAB-4527-8ADC-A587A221716C}" type="pres">
      <dgm:prSet presAssocID="{4AFBA931-13A7-45DA-8CDC-39BFFEFCE678}" presName="spaceBetweenRectangles" presStyleCnt="0"/>
      <dgm:spPr/>
    </dgm:pt>
    <dgm:pt modelId="{7DADC3F2-E483-40F1-849E-F0065867EF68}" type="pres">
      <dgm:prSet presAssocID="{6BA7D0F7-2476-4031-B26B-DBDAAD18F2AA}" presName="parentLin" presStyleCnt="0"/>
      <dgm:spPr/>
    </dgm:pt>
    <dgm:pt modelId="{24710C01-6AF6-4319-8269-7B2442E69E7B}" type="pres">
      <dgm:prSet presAssocID="{6BA7D0F7-2476-4031-B26B-DBDAAD18F2AA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6AA2C465-DA32-42A0-A054-B9F4C8564D8F}" type="pres">
      <dgm:prSet presAssocID="{6BA7D0F7-2476-4031-B26B-DBDAAD18F2AA}" presName="parentText" presStyleLbl="node1" presStyleIdx="1" presStyleCnt="5" custScaleX="128571" custScaleY="97151" custLinFactNeighborX="7143" custLinFactNeighborY="-28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77CA07-46B4-4477-A4C4-81B463793086}" type="pres">
      <dgm:prSet presAssocID="{6BA7D0F7-2476-4031-B26B-DBDAAD18F2AA}" presName="negativeSpace" presStyleCnt="0"/>
      <dgm:spPr/>
    </dgm:pt>
    <dgm:pt modelId="{7F6AF545-1B80-4D4C-A7BA-4A26E31E2AA2}" type="pres">
      <dgm:prSet presAssocID="{6BA7D0F7-2476-4031-B26B-DBDAAD18F2AA}" presName="childText" presStyleLbl="conFgAcc1" presStyleIdx="1" presStyleCnt="5">
        <dgm:presLayoutVars>
          <dgm:bulletEnabled val="1"/>
        </dgm:presLayoutVars>
      </dgm:prSet>
      <dgm:spPr/>
    </dgm:pt>
    <dgm:pt modelId="{350BB0EF-816C-478F-97E2-A10E85951AF7}" type="pres">
      <dgm:prSet presAssocID="{9117B67B-609B-4426-92B9-EEF39F044B0A}" presName="spaceBetweenRectangles" presStyleCnt="0"/>
      <dgm:spPr/>
    </dgm:pt>
    <dgm:pt modelId="{49DB3134-4422-4FDF-A8C7-996A9721018C}" type="pres">
      <dgm:prSet presAssocID="{9D2C8860-DF48-4757-876C-EC52772FF4CF}" presName="parentLin" presStyleCnt="0"/>
      <dgm:spPr/>
    </dgm:pt>
    <dgm:pt modelId="{194A33F0-361D-46A2-A956-DAAAA21593B3}" type="pres">
      <dgm:prSet presAssocID="{9D2C8860-DF48-4757-876C-EC52772FF4CF}" presName="parentLeftMargin" presStyleLbl="node1" presStyleIdx="1" presStyleCnt="5"/>
      <dgm:spPr/>
      <dgm:t>
        <a:bodyPr/>
        <a:lstStyle/>
        <a:p>
          <a:endParaRPr lang="en-US"/>
        </a:p>
      </dgm:t>
    </dgm:pt>
    <dgm:pt modelId="{4592AD57-CDE1-44E0-9577-FC54AAA6A7BA}" type="pres">
      <dgm:prSet presAssocID="{9D2C8860-DF48-4757-876C-EC52772FF4CF}" presName="parentText" presStyleLbl="node1" presStyleIdx="2" presStyleCnt="5" custScaleX="128571" custScaleY="9292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B6F203-AEB5-4A68-BCAF-4BC064E70B2B}" type="pres">
      <dgm:prSet presAssocID="{9D2C8860-DF48-4757-876C-EC52772FF4CF}" presName="negativeSpace" presStyleCnt="0"/>
      <dgm:spPr/>
    </dgm:pt>
    <dgm:pt modelId="{E6D003FD-5582-4B5B-AEED-98CC3DFE1CF6}" type="pres">
      <dgm:prSet presAssocID="{9D2C8860-DF48-4757-876C-EC52772FF4CF}" presName="childText" presStyleLbl="conFgAcc1" presStyleIdx="2" presStyleCnt="5">
        <dgm:presLayoutVars>
          <dgm:bulletEnabled val="1"/>
        </dgm:presLayoutVars>
      </dgm:prSet>
      <dgm:spPr/>
    </dgm:pt>
    <dgm:pt modelId="{2D914A40-A428-4B7C-B4B2-F94CCC0DDE25}" type="pres">
      <dgm:prSet presAssocID="{6997740F-DB62-434D-8145-701F1F8E6EC3}" presName="spaceBetweenRectangles" presStyleCnt="0"/>
      <dgm:spPr/>
    </dgm:pt>
    <dgm:pt modelId="{46F50C7D-B7AE-48E1-8328-478E5634C615}" type="pres">
      <dgm:prSet presAssocID="{FA083E24-83F9-4EAB-AE8D-AEA69F5C4368}" presName="parentLin" presStyleCnt="0"/>
      <dgm:spPr/>
    </dgm:pt>
    <dgm:pt modelId="{F4A99818-7928-4D3B-A9D7-025BE0763BF8}" type="pres">
      <dgm:prSet presAssocID="{FA083E24-83F9-4EAB-AE8D-AEA69F5C4368}" presName="parentLeftMargin" presStyleLbl="node1" presStyleIdx="2" presStyleCnt="5"/>
      <dgm:spPr/>
      <dgm:t>
        <a:bodyPr/>
        <a:lstStyle/>
        <a:p>
          <a:endParaRPr lang="en-US"/>
        </a:p>
      </dgm:t>
    </dgm:pt>
    <dgm:pt modelId="{7B7C7ACB-10EE-4909-94B3-E561E7AA625D}" type="pres">
      <dgm:prSet presAssocID="{FA083E24-83F9-4EAB-AE8D-AEA69F5C4368}" presName="parentText" presStyleLbl="node1" presStyleIdx="3" presStyleCnt="5" custScaleX="128571" custScaleY="9292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CC7A9F-C1B2-4BAB-9BE7-D61CCAE19BB2}" type="pres">
      <dgm:prSet presAssocID="{FA083E24-83F9-4EAB-AE8D-AEA69F5C4368}" presName="negativeSpace" presStyleCnt="0"/>
      <dgm:spPr/>
    </dgm:pt>
    <dgm:pt modelId="{E80A31D6-C61E-4D93-8828-1E66450A9804}" type="pres">
      <dgm:prSet presAssocID="{FA083E24-83F9-4EAB-AE8D-AEA69F5C4368}" presName="childText" presStyleLbl="conFgAcc1" presStyleIdx="3" presStyleCnt="5">
        <dgm:presLayoutVars>
          <dgm:bulletEnabled val="1"/>
        </dgm:presLayoutVars>
      </dgm:prSet>
      <dgm:spPr/>
    </dgm:pt>
    <dgm:pt modelId="{1638FD73-9724-4429-8F1C-D5CFF3464FAD}" type="pres">
      <dgm:prSet presAssocID="{3BB6B5CF-3999-4EF6-A71D-3FFEC35A39D5}" presName="spaceBetweenRectangles" presStyleCnt="0"/>
      <dgm:spPr/>
    </dgm:pt>
    <dgm:pt modelId="{DEC4E5AD-2109-4390-9975-926ED7C8DF81}" type="pres">
      <dgm:prSet presAssocID="{5CF5AA59-C4C4-402E-82F3-FBFE8B65B421}" presName="parentLin" presStyleCnt="0"/>
      <dgm:spPr/>
    </dgm:pt>
    <dgm:pt modelId="{57744C0F-843A-4E9D-B82F-4CF8284249E2}" type="pres">
      <dgm:prSet presAssocID="{5CF5AA59-C4C4-402E-82F3-FBFE8B65B421}" presName="parentLeftMargin" presStyleLbl="node1" presStyleIdx="3" presStyleCnt="5"/>
      <dgm:spPr/>
      <dgm:t>
        <a:bodyPr/>
        <a:lstStyle/>
        <a:p>
          <a:endParaRPr lang="en-US"/>
        </a:p>
      </dgm:t>
    </dgm:pt>
    <dgm:pt modelId="{D77A964A-32E9-4EC9-A65E-894C1EBE3A90}" type="pres">
      <dgm:prSet presAssocID="{5CF5AA59-C4C4-402E-82F3-FBFE8B65B421}" presName="parentText" presStyleLbl="node1" presStyleIdx="4" presStyleCnt="5" custScaleX="128571" custScaleY="9292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427001-0971-4372-B87A-6DD8B2CC5083}" type="pres">
      <dgm:prSet presAssocID="{5CF5AA59-C4C4-402E-82F3-FBFE8B65B421}" presName="negativeSpace" presStyleCnt="0"/>
      <dgm:spPr/>
    </dgm:pt>
    <dgm:pt modelId="{2FC9048B-2313-4C4C-9FF6-360957B26DEB}" type="pres">
      <dgm:prSet presAssocID="{5CF5AA59-C4C4-402E-82F3-FBFE8B65B421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FCD6A196-D2EA-488B-ACAD-A881884354ED}" type="presOf" srcId="{FA083E24-83F9-4EAB-AE8D-AEA69F5C4368}" destId="{F4A99818-7928-4D3B-A9D7-025BE0763BF8}" srcOrd="0" destOrd="0" presId="urn:microsoft.com/office/officeart/2005/8/layout/list1"/>
    <dgm:cxn modelId="{AC0A9E6C-30DA-4129-948E-7138CC87865E}" srcId="{2DEE1AE9-8D6C-4010-99B5-AC2EF5DA1958}" destId="{6BA7D0F7-2476-4031-B26B-DBDAAD18F2AA}" srcOrd="1" destOrd="0" parTransId="{858F0E3C-8762-463B-8EA9-BACC8591D6FE}" sibTransId="{9117B67B-609B-4426-92B9-EEF39F044B0A}"/>
    <dgm:cxn modelId="{B535E542-6074-4D21-AF57-C6E2163FD837}" srcId="{2DEE1AE9-8D6C-4010-99B5-AC2EF5DA1958}" destId="{FA083E24-83F9-4EAB-AE8D-AEA69F5C4368}" srcOrd="3" destOrd="0" parTransId="{B0FC3991-AEC8-42C1-A9F0-D27E1C6A803C}" sibTransId="{3BB6B5CF-3999-4EF6-A71D-3FFEC35A39D5}"/>
    <dgm:cxn modelId="{DA96CBE0-8AD5-486C-A009-F7005241347A}" type="presOf" srcId="{FEC9CB96-A486-4505-B8F3-2182EAB4AD93}" destId="{4E171FD1-9216-4662-BB16-576367D06C38}" srcOrd="0" destOrd="0" presId="urn:microsoft.com/office/officeart/2005/8/layout/list1"/>
    <dgm:cxn modelId="{081F4F6D-4463-4828-9665-E050B77A54D2}" type="presOf" srcId="{FEC9CB96-A486-4505-B8F3-2182EAB4AD93}" destId="{A6A13DC8-172E-44B9-BF47-25F8BC564C9C}" srcOrd="1" destOrd="0" presId="urn:microsoft.com/office/officeart/2005/8/layout/list1"/>
    <dgm:cxn modelId="{07F989A2-B026-4F2B-A9BE-274049A09BB7}" type="presOf" srcId="{6BA7D0F7-2476-4031-B26B-DBDAAD18F2AA}" destId="{24710C01-6AF6-4319-8269-7B2442E69E7B}" srcOrd="0" destOrd="0" presId="urn:microsoft.com/office/officeart/2005/8/layout/list1"/>
    <dgm:cxn modelId="{40445DB4-0891-4F15-9E54-3CCF7C6B123D}" type="presOf" srcId="{5CF5AA59-C4C4-402E-82F3-FBFE8B65B421}" destId="{57744C0F-843A-4E9D-B82F-4CF8284249E2}" srcOrd="0" destOrd="0" presId="urn:microsoft.com/office/officeart/2005/8/layout/list1"/>
    <dgm:cxn modelId="{63A3AECE-4B24-4B89-97AD-CA770A68A3D0}" srcId="{2DEE1AE9-8D6C-4010-99B5-AC2EF5DA1958}" destId="{5CF5AA59-C4C4-402E-82F3-FBFE8B65B421}" srcOrd="4" destOrd="0" parTransId="{F093A6B7-DBC1-4F3D-9BE6-70FD8E52D10A}" sibTransId="{44486D6D-E58B-4FB4-A921-481F323B4EF6}"/>
    <dgm:cxn modelId="{47BB4973-6711-4100-811B-27D5D4442062}" type="presOf" srcId="{FA083E24-83F9-4EAB-AE8D-AEA69F5C4368}" destId="{7B7C7ACB-10EE-4909-94B3-E561E7AA625D}" srcOrd="1" destOrd="0" presId="urn:microsoft.com/office/officeart/2005/8/layout/list1"/>
    <dgm:cxn modelId="{3998BB73-223D-4FF9-9F23-617F32697367}" type="presOf" srcId="{9D2C8860-DF48-4757-876C-EC52772FF4CF}" destId="{194A33F0-361D-46A2-A956-DAAAA21593B3}" srcOrd="0" destOrd="0" presId="urn:microsoft.com/office/officeart/2005/8/layout/list1"/>
    <dgm:cxn modelId="{2FA5901A-ACF7-47BC-886F-D71BB0967CF5}" srcId="{2DEE1AE9-8D6C-4010-99B5-AC2EF5DA1958}" destId="{FEC9CB96-A486-4505-B8F3-2182EAB4AD93}" srcOrd="0" destOrd="0" parTransId="{9E4CE79C-2D83-42C2-AB23-646048016220}" sibTransId="{4AFBA931-13A7-45DA-8CDC-39BFFEFCE678}"/>
    <dgm:cxn modelId="{5967A4B2-B36D-460B-9D78-CDC9537062C1}" type="presOf" srcId="{5CF5AA59-C4C4-402E-82F3-FBFE8B65B421}" destId="{D77A964A-32E9-4EC9-A65E-894C1EBE3A90}" srcOrd="1" destOrd="0" presId="urn:microsoft.com/office/officeart/2005/8/layout/list1"/>
    <dgm:cxn modelId="{875DE927-1C99-4D49-A559-D71331F6F78C}" srcId="{2DEE1AE9-8D6C-4010-99B5-AC2EF5DA1958}" destId="{9D2C8860-DF48-4757-876C-EC52772FF4CF}" srcOrd="2" destOrd="0" parTransId="{C54FB28A-0F8A-4FB6-8379-F1FFAC359EDB}" sibTransId="{6997740F-DB62-434D-8145-701F1F8E6EC3}"/>
    <dgm:cxn modelId="{92264110-635E-4C57-BF01-2F101F4BFC16}" type="presOf" srcId="{9D2C8860-DF48-4757-876C-EC52772FF4CF}" destId="{4592AD57-CDE1-44E0-9577-FC54AAA6A7BA}" srcOrd="1" destOrd="0" presId="urn:microsoft.com/office/officeart/2005/8/layout/list1"/>
    <dgm:cxn modelId="{B18AD5FF-A584-401F-BB1C-A7FDEB04E803}" type="presOf" srcId="{6BA7D0F7-2476-4031-B26B-DBDAAD18F2AA}" destId="{6AA2C465-DA32-42A0-A054-B9F4C8564D8F}" srcOrd="1" destOrd="0" presId="urn:microsoft.com/office/officeart/2005/8/layout/list1"/>
    <dgm:cxn modelId="{8F1F8550-C268-4F20-A426-00D392515D28}" type="presOf" srcId="{2DEE1AE9-8D6C-4010-99B5-AC2EF5DA1958}" destId="{2FB64D9E-3EE4-4240-84DC-3C38B936B643}" srcOrd="0" destOrd="0" presId="urn:microsoft.com/office/officeart/2005/8/layout/list1"/>
    <dgm:cxn modelId="{2EB97E75-1AB0-4087-8925-2B9AC2DBD767}" type="presParOf" srcId="{2FB64D9E-3EE4-4240-84DC-3C38B936B643}" destId="{A04AAAF1-96CF-4E39-AF62-13CC31596E99}" srcOrd="0" destOrd="0" presId="urn:microsoft.com/office/officeart/2005/8/layout/list1"/>
    <dgm:cxn modelId="{55DEC487-4141-422D-AD46-9D12608B6508}" type="presParOf" srcId="{A04AAAF1-96CF-4E39-AF62-13CC31596E99}" destId="{4E171FD1-9216-4662-BB16-576367D06C38}" srcOrd="0" destOrd="0" presId="urn:microsoft.com/office/officeart/2005/8/layout/list1"/>
    <dgm:cxn modelId="{587C9B6D-7C30-4B77-9626-F9E02B47ED95}" type="presParOf" srcId="{A04AAAF1-96CF-4E39-AF62-13CC31596E99}" destId="{A6A13DC8-172E-44B9-BF47-25F8BC564C9C}" srcOrd="1" destOrd="0" presId="urn:microsoft.com/office/officeart/2005/8/layout/list1"/>
    <dgm:cxn modelId="{09510B13-689C-484C-B9F4-BC3A20598320}" type="presParOf" srcId="{2FB64D9E-3EE4-4240-84DC-3C38B936B643}" destId="{450DF3E0-62A2-4156-8992-15BA31664B53}" srcOrd="1" destOrd="0" presId="urn:microsoft.com/office/officeart/2005/8/layout/list1"/>
    <dgm:cxn modelId="{358E80E4-E475-4DD5-AB98-45F6EA7A33A8}" type="presParOf" srcId="{2FB64D9E-3EE4-4240-84DC-3C38B936B643}" destId="{E55C405D-5B44-4807-A48D-E884E96399F1}" srcOrd="2" destOrd="0" presId="urn:microsoft.com/office/officeart/2005/8/layout/list1"/>
    <dgm:cxn modelId="{47C6B0BD-0FF2-43F2-A6DC-94A671CED3C1}" type="presParOf" srcId="{2FB64D9E-3EE4-4240-84DC-3C38B936B643}" destId="{B3EF9457-CCAB-4527-8ADC-A587A221716C}" srcOrd="3" destOrd="0" presId="urn:microsoft.com/office/officeart/2005/8/layout/list1"/>
    <dgm:cxn modelId="{74015909-1C14-4787-8740-9DDEF48CC1A3}" type="presParOf" srcId="{2FB64D9E-3EE4-4240-84DC-3C38B936B643}" destId="{7DADC3F2-E483-40F1-849E-F0065867EF68}" srcOrd="4" destOrd="0" presId="urn:microsoft.com/office/officeart/2005/8/layout/list1"/>
    <dgm:cxn modelId="{477BD183-25D3-432C-8CF6-CD1AC8462C27}" type="presParOf" srcId="{7DADC3F2-E483-40F1-849E-F0065867EF68}" destId="{24710C01-6AF6-4319-8269-7B2442E69E7B}" srcOrd="0" destOrd="0" presId="urn:microsoft.com/office/officeart/2005/8/layout/list1"/>
    <dgm:cxn modelId="{E5386CDA-55AB-48DD-9A22-FC6755366C46}" type="presParOf" srcId="{7DADC3F2-E483-40F1-849E-F0065867EF68}" destId="{6AA2C465-DA32-42A0-A054-B9F4C8564D8F}" srcOrd="1" destOrd="0" presId="urn:microsoft.com/office/officeart/2005/8/layout/list1"/>
    <dgm:cxn modelId="{45478434-47C2-495E-878D-044502DDC218}" type="presParOf" srcId="{2FB64D9E-3EE4-4240-84DC-3C38B936B643}" destId="{6677CA07-46B4-4477-A4C4-81B463793086}" srcOrd="5" destOrd="0" presId="urn:microsoft.com/office/officeart/2005/8/layout/list1"/>
    <dgm:cxn modelId="{173911E2-02F4-4B57-8DFB-B1B5C3719501}" type="presParOf" srcId="{2FB64D9E-3EE4-4240-84DC-3C38B936B643}" destId="{7F6AF545-1B80-4D4C-A7BA-4A26E31E2AA2}" srcOrd="6" destOrd="0" presId="urn:microsoft.com/office/officeart/2005/8/layout/list1"/>
    <dgm:cxn modelId="{7B72AECE-567B-41A0-8F2F-2929179DF90A}" type="presParOf" srcId="{2FB64D9E-3EE4-4240-84DC-3C38B936B643}" destId="{350BB0EF-816C-478F-97E2-A10E85951AF7}" srcOrd="7" destOrd="0" presId="urn:microsoft.com/office/officeart/2005/8/layout/list1"/>
    <dgm:cxn modelId="{E4987ACF-AE7A-4154-9A54-B10229DCB50D}" type="presParOf" srcId="{2FB64D9E-3EE4-4240-84DC-3C38B936B643}" destId="{49DB3134-4422-4FDF-A8C7-996A9721018C}" srcOrd="8" destOrd="0" presId="urn:microsoft.com/office/officeart/2005/8/layout/list1"/>
    <dgm:cxn modelId="{4736700C-3086-4826-818E-45EE8F2613BF}" type="presParOf" srcId="{49DB3134-4422-4FDF-A8C7-996A9721018C}" destId="{194A33F0-361D-46A2-A956-DAAAA21593B3}" srcOrd="0" destOrd="0" presId="urn:microsoft.com/office/officeart/2005/8/layout/list1"/>
    <dgm:cxn modelId="{7FB8135F-C755-43E3-BDE8-ECF510C5BE8C}" type="presParOf" srcId="{49DB3134-4422-4FDF-A8C7-996A9721018C}" destId="{4592AD57-CDE1-44E0-9577-FC54AAA6A7BA}" srcOrd="1" destOrd="0" presId="urn:microsoft.com/office/officeart/2005/8/layout/list1"/>
    <dgm:cxn modelId="{69BD1076-EFB2-4944-9C49-2BA9A7C55D28}" type="presParOf" srcId="{2FB64D9E-3EE4-4240-84DC-3C38B936B643}" destId="{EBB6F203-AEB5-4A68-BCAF-4BC064E70B2B}" srcOrd="9" destOrd="0" presId="urn:microsoft.com/office/officeart/2005/8/layout/list1"/>
    <dgm:cxn modelId="{FC661396-16AD-456F-85CA-5A3F6482AEF7}" type="presParOf" srcId="{2FB64D9E-3EE4-4240-84DC-3C38B936B643}" destId="{E6D003FD-5582-4B5B-AEED-98CC3DFE1CF6}" srcOrd="10" destOrd="0" presId="urn:microsoft.com/office/officeart/2005/8/layout/list1"/>
    <dgm:cxn modelId="{C2CDFD47-202C-4090-ADBD-3A9831952A9D}" type="presParOf" srcId="{2FB64D9E-3EE4-4240-84DC-3C38B936B643}" destId="{2D914A40-A428-4B7C-B4B2-F94CCC0DDE25}" srcOrd="11" destOrd="0" presId="urn:microsoft.com/office/officeart/2005/8/layout/list1"/>
    <dgm:cxn modelId="{D576CC8A-1BF3-46D9-B900-0C8B09030E7B}" type="presParOf" srcId="{2FB64D9E-3EE4-4240-84DC-3C38B936B643}" destId="{46F50C7D-B7AE-48E1-8328-478E5634C615}" srcOrd="12" destOrd="0" presId="urn:microsoft.com/office/officeart/2005/8/layout/list1"/>
    <dgm:cxn modelId="{BC3DB8C6-1218-4565-A59A-11B2849275D6}" type="presParOf" srcId="{46F50C7D-B7AE-48E1-8328-478E5634C615}" destId="{F4A99818-7928-4D3B-A9D7-025BE0763BF8}" srcOrd="0" destOrd="0" presId="urn:microsoft.com/office/officeart/2005/8/layout/list1"/>
    <dgm:cxn modelId="{FFC49E05-12B9-47B3-BA45-4C7A2FEF9574}" type="presParOf" srcId="{46F50C7D-B7AE-48E1-8328-478E5634C615}" destId="{7B7C7ACB-10EE-4909-94B3-E561E7AA625D}" srcOrd="1" destOrd="0" presId="urn:microsoft.com/office/officeart/2005/8/layout/list1"/>
    <dgm:cxn modelId="{FF2EBEAF-51AD-4528-8FBB-30BB147C8959}" type="presParOf" srcId="{2FB64D9E-3EE4-4240-84DC-3C38B936B643}" destId="{06CC7A9F-C1B2-4BAB-9BE7-D61CCAE19BB2}" srcOrd="13" destOrd="0" presId="urn:microsoft.com/office/officeart/2005/8/layout/list1"/>
    <dgm:cxn modelId="{815D7F89-8CC1-4255-9951-AB8C0BF118EA}" type="presParOf" srcId="{2FB64D9E-3EE4-4240-84DC-3C38B936B643}" destId="{E80A31D6-C61E-4D93-8828-1E66450A9804}" srcOrd="14" destOrd="0" presId="urn:microsoft.com/office/officeart/2005/8/layout/list1"/>
    <dgm:cxn modelId="{D1196716-FC3E-4F33-B9D1-464A35941B3B}" type="presParOf" srcId="{2FB64D9E-3EE4-4240-84DC-3C38B936B643}" destId="{1638FD73-9724-4429-8F1C-D5CFF3464FAD}" srcOrd="15" destOrd="0" presId="urn:microsoft.com/office/officeart/2005/8/layout/list1"/>
    <dgm:cxn modelId="{912F8C6A-6E2F-45B4-891F-83CD9A26558C}" type="presParOf" srcId="{2FB64D9E-3EE4-4240-84DC-3C38B936B643}" destId="{DEC4E5AD-2109-4390-9975-926ED7C8DF81}" srcOrd="16" destOrd="0" presId="urn:microsoft.com/office/officeart/2005/8/layout/list1"/>
    <dgm:cxn modelId="{74134B94-8AC6-434B-B6B7-A5194208F3AA}" type="presParOf" srcId="{DEC4E5AD-2109-4390-9975-926ED7C8DF81}" destId="{57744C0F-843A-4E9D-B82F-4CF8284249E2}" srcOrd="0" destOrd="0" presId="urn:microsoft.com/office/officeart/2005/8/layout/list1"/>
    <dgm:cxn modelId="{BDF3FD2E-5E82-4853-A6BA-1D2427534C5A}" type="presParOf" srcId="{DEC4E5AD-2109-4390-9975-926ED7C8DF81}" destId="{D77A964A-32E9-4EC9-A65E-894C1EBE3A90}" srcOrd="1" destOrd="0" presId="urn:microsoft.com/office/officeart/2005/8/layout/list1"/>
    <dgm:cxn modelId="{97FBD304-C645-40DA-8016-4C1E6808C570}" type="presParOf" srcId="{2FB64D9E-3EE4-4240-84DC-3C38B936B643}" destId="{59427001-0971-4372-B87A-6DD8B2CC5083}" srcOrd="17" destOrd="0" presId="urn:microsoft.com/office/officeart/2005/8/layout/list1"/>
    <dgm:cxn modelId="{E2E21F9D-4A4E-4CD0-AB12-D6316BDCFB13}" type="presParOf" srcId="{2FB64D9E-3EE4-4240-84DC-3C38B936B643}" destId="{2FC9048B-2313-4C4C-9FF6-360957B26DEB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886CB3E-683D-4EB1-A634-E5304B3772FC}" type="doc">
      <dgm:prSet loTypeId="urn:microsoft.com/office/officeart/2005/8/layout/pyramid1" loCatId="pyramid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28621C25-2DEF-443D-8BBD-7038960FCC2C}">
      <dgm:prSet phldrT="[Text]"/>
      <dgm:spPr/>
      <dgm:t>
        <a:bodyPr/>
        <a:lstStyle/>
        <a:p>
          <a:r>
            <a:rPr lang="mn-MN" dirty="0" smtClean="0"/>
            <a:t>Хүн өөрийгөө нээх хөгжүүлэх</a:t>
          </a:r>
          <a:endParaRPr lang="en-US" dirty="0"/>
        </a:p>
      </dgm:t>
    </dgm:pt>
    <dgm:pt modelId="{91894573-EF9E-4DA5-ABD7-9B9C6779CC89}" type="parTrans" cxnId="{1C30CA60-1CB3-46A1-9DC7-B9A4BE9CA202}">
      <dgm:prSet/>
      <dgm:spPr/>
      <dgm:t>
        <a:bodyPr/>
        <a:lstStyle/>
        <a:p>
          <a:endParaRPr lang="en-US"/>
        </a:p>
      </dgm:t>
    </dgm:pt>
    <dgm:pt modelId="{0673323E-D269-4F28-A139-614BF7EA2AFC}" type="sibTrans" cxnId="{1C30CA60-1CB3-46A1-9DC7-B9A4BE9CA202}">
      <dgm:prSet/>
      <dgm:spPr/>
      <dgm:t>
        <a:bodyPr/>
        <a:lstStyle/>
        <a:p>
          <a:endParaRPr lang="en-US"/>
        </a:p>
      </dgm:t>
    </dgm:pt>
    <dgm:pt modelId="{D09953A6-77A3-4FA6-8C11-C1EA776986E1}">
      <dgm:prSet phldrT="[Text]"/>
      <dgm:spPr/>
      <dgm:t>
        <a:bodyPr/>
        <a:lstStyle/>
        <a:p>
          <a:r>
            <a:rPr lang="mn-MN" dirty="0" smtClean="0">
              <a:latin typeface="Arial" pitchFamily="34" charset="0"/>
              <a:cs typeface="Arial" pitchFamily="34" charset="0"/>
            </a:rPr>
            <a:t>Гоо сайхны хэрэгцээ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8B65F6A8-407A-4B8A-9BD0-74885F723358}" type="parTrans" cxnId="{5976EF90-64AC-4795-8660-C21BF32BBE78}">
      <dgm:prSet/>
      <dgm:spPr/>
      <dgm:t>
        <a:bodyPr/>
        <a:lstStyle/>
        <a:p>
          <a:endParaRPr lang="en-US"/>
        </a:p>
      </dgm:t>
    </dgm:pt>
    <dgm:pt modelId="{759968D9-0987-4AEE-91EE-4501926F2DEB}" type="sibTrans" cxnId="{5976EF90-64AC-4795-8660-C21BF32BBE78}">
      <dgm:prSet/>
      <dgm:spPr/>
      <dgm:t>
        <a:bodyPr/>
        <a:lstStyle/>
        <a:p>
          <a:endParaRPr lang="en-US"/>
        </a:p>
      </dgm:t>
    </dgm:pt>
    <dgm:pt modelId="{0222FDEB-5933-4383-ABFF-10F057AF6A78}">
      <dgm:prSet phldrT="[Text]"/>
      <dgm:spPr/>
      <dgm:t>
        <a:bodyPr/>
        <a:lstStyle/>
        <a:p>
          <a:r>
            <a:rPr lang="mn-MN" dirty="0" smtClean="0">
              <a:latin typeface="Arial" pitchFamily="34" charset="0"/>
              <a:cs typeface="Arial" pitchFamily="34" charset="0"/>
            </a:rPr>
            <a:t>Танин мэдэх амжилтанд хүрэх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39A8F0A0-83DB-486C-BD59-3C4959B922A5}" type="parTrans" cxnId="{EBE6F8A8-2859-431A-B0A4-B9B97E9A2FE7}">
      <dgm:prSet/>
      <dgm:spPr/>
      <dgm:t>
        <a:bodyPr/>
        <a:lstStyle/>
        <a:p>
          <a:endParaRPr lang="en-US"/>
        </a:p>
      </dgm:t>
    </dgm:pt>
    <dgm:pt modelId="{21B49E3E-E06B-4B96-A77E-08F37D0DBA83}" type="sibTrans" cxnId="{EBE6F8A8-2859-431A-B0A4-B9B97E9A2FE7}">
      <dgm:prSet/>
      <dgm:spPr/>
      <dgm:t>
        <a:bodyPr/>
        <a:lstStyle/>
        <a:p>
          <a:endParaRPr lang="en-US"/>
        </a:p>
      </dgm:t>
    </dgm:pt>
    <dgm:pt modelId="{52740C16-DD64-4601-9D48-471DE6DA527F}">
      <dgm:prSet/>
      <dgm:spPr/>
      <dgm:t>
        <a:bodyPr/>
        <a:lstStyle/>
        <a:p>
          <a:r>
            <a:rPr lang="mn-MN" dirty="0" smtClean="0"/>
            <a:t>Нэр төртэй байх</a:t>
          </a:r>
          <a:endParaRPr lang="en-US" dirty="0"/>
        </a:p>
      </dgm:t>
    </dgm:pt>
    <dgm:pt modelId="{59AFD7E4-4C7C-4454-A5A5-B5D56C551883}" type="parTrans" cxnId="{C736E90C-2A60-4E50-A541-56BA9410BF45}">
      <dgm:prSet/>
      <dgm:spPr/>
      <dgm:t>
        <a:bodyPr/>
        <a:lstStyle/>
        <a:p>
          <a:endParaRPr lang="en-US"/>
        </a:p>
      </dgm:t>
    </dgm:pt>
    <dgm:pt modelId="{662D78E9-7BFD-4B39-B489-E5B85C4C130E}" type="sibTrans" cxnId="{C736E90C-2A60-4E50-A541-56BA9410BF45}">
      <dgm:prSet/>
      <dgm:spPr/>
      <dgm:t>
        <a:bodyPr/>
        <a:lstStyle/>
        <a:p>
          <a:endParaRPr lang="en-US"/>
        </a:p>
      </dgm:t>
    </dgm:pt>
    <dgm:pt modelId="{FE3B87B1-EF0A-4FF9-9FE9-53F62CCC7FAB}">
      <dgm:prSet/>
      <dgm:spPr/>
      <dgm:t>
        <a:bodyPr/>
        <a:lstStyle/>
        <a:p>
          <a:r>
            <a:rPr lang="mn-MN" dirty="0" smtClean="0">
              <a:latin typeface="Arial" pitchFamily="34" charset="0"/>
              <a:cs typeface="Arial" pitchFamily="34" charset="0"/>
            </a:rPr>
            <a:t>Хайрлах хайрлуулах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A0E58BE1-F956-4845-BEAA-F3C4DE493C54}" type="parTrans" cxnId="{1BC78453-D49E-4D79-8848-EF518E1AE51B}">
      <dgm:prSet/>
      <dgm:spPr/>
      <dgm:t>
        <a:bodyPr/>
        <a:lstStyle/>
        <a:p>
          <a:endParaRPr lang="en-US"/>
        </a:p>
      </dgm:t>
    </dgm:pt>
    <dgm:pt modelId="{F03049E4-DD71-40E1-8FBA-5DD6E03039AE}" type="sibTrans" cxnId="{1BC78453-D49E-4D79-8848-EF518E1AE51B}">
      <dgm:prSet/>
      <dgm:spPr/>
      <dgm:t>
        <a:bodyPr/>
        <a:lstStyle/>
        <a:p>
          <a:endParaRPr lang="en-US"/>
        </a:p>
      </dgm:t>
    </dgm:pt>
    <dgm:pt modelId="{1C192464-B033-4041-8EA0-31FA3F704DC5}">
      <dgm:prSet/>
      <dgm:spPr/>
      <dgm:t>
        <a:bodyPr/>
        <a:lstStyle/>
        <a:p>
          <a:r>
            <a:rPr lang="mn-MN" dirty="0" smtClean="0"/>
            <a:t>Аюулгүй байх</a:t>
          </a:r>
          <a:endParaRPr lang="en-US" dirty="0"/>
        </a:p>
      </dgm:t>
    </dgm:pt>
    <dgm:pt modelId="{507FD6D9-BA75-4D64-8179-CBB8F7E91692}" type="parTrans" cxnId="{331CA600-8CEC-4EC7-8030-A54D27FE9ABB}">
      <dgm:prSet/>
      <dgm:spPr/>
      <dgm:t>
        <a:bodyPr/>
        <a:lstStyle/>
        <a:p>
          <a:endParaRPr lang="en-US"/>
        </a:p>
      </dgm:t>
    </dgm:pt>
    <dgm:pt modelId="{DD2183B3-344E-432C-89BF-9DEEB14AA3BE}" type="sibTrans" cxnId="{331CA600-8CEC-4EC7-8030-A54D27FE9ABB}">
      <dgm:prSet/>
      <dgm:spPr/>
      <dgm:t>
        <a:bodyPr/>
        <a:lstStyle/>
        <a:p>
          <a:endParaRPr lang="en-US"/>
        </a:p>
      </dgm:t>
    </dgm:pt>
    <dgm:pt modelId="{CA8B2498-4D7D-4B4F-8213-42BA35B5377A}">
      <dgm:prSet/>
      <dgm:spPr/>
      <dgm:t>
        <a:bodyPr/>
        <a:lstStyle/>
        <a:p>
          <a:r>
            <a:rPr lang="mn-MN" dirty="0" smtClean="0">
              <a:latin typeface="Arial" pitchFamily="34" charset="0"/>
              <a:cs typeface="Arial" pitchFamily="34" charset="0"/>
            </a:rPr>
            <a:t>Физиологи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E89C6C13-44DB-434F-9F2E-8DFF466EAC54}" type="parTrans" cxnId="{EF9182D6-4245-4543-9F97-15F42032B120}">
      <dgm:prSet/>
      <dgm:spPr/>
      <dgm:t>
        <a:bodyPr/>
        <a:lstStyle/>
        <a:p>
          <a:endParaRPr lang="en-US"/>
        </a:p>
      </dgm:t>
    </dgm:pt>
    <dgm:pt modelId="{4537B4CE-6E48-431E-9137-E3E546F09285}" type="sibTrans" cxnId="{EF9182D6-4245-4543-9F97-15F42032B120}">
      <dgm:prSet/>
      <dgm:spPr/>
      <dgm:t>
        <a:bodyPr/>
        <a:lstStyle/>
        <a:p>
          <a:endParaRPr lang="en-US"/>
        </a:p>
      </dgm:t>
    </dgm:pt>
    <dgm:pt modelId="{35C70476-74BC-4F0C-901C-345341006155}" type="pres">
      <dgm:prSet presAssocID="{C886CB3E-683D-4EB1-A634-E5304B3772F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9AC2BCD-659D-4A3C-A3BC-4B8A76D50CC3}" type="pres">
      <dgm:prSet presAssocID="{28621C25-2DEF-443D-8BBD-7038960FCC2C}" presName="Name8" presStyleCnt="0"/>
      <dgm:spPr/>
    </dgm:pt>
    <dgm:pt modelId="{893ED6C2-A06A-484A-955F-7152D06B8580}" type="pres">
      <dgm:prSet presAssocID="{28621C25-2DEF-443D-8BBD-7038960FCC2C}" presName="level" presStyleLbl="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F014EA-55D4-435A-B73D-27C4EFB820AE}" type="pres">
      <dgm:prSet presAssocID="{28621C25-2DEF-443D-8BBD-7038960FCC2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81F1DB-9EBF-471F-A387-7CD71B5C16A3}" type="pres">
      <dgm:prSet presAssocID="{D09953A6-77A3-4FA6-8C11-C1EA776986E1}" presName="Name8" presStyleCnt="0"/>
      <dgm:spPr/>
    </dgm:pt>
    <dgm:pt modelId="{A0172FCB-DC3A-425D-9460-0F1DB0BE1E26}" type="pres">
      <dgm:prSet presAssocID="{D09953A6-77A3-4FA6-8C11-C1EA776986E1}" presName="level" presStyleLbl="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7E812E-DADB-48FE-9108-9C8400E9B8D0}" type="pres">
      <dgm:prSet presAssocID="{D09953A6-77A3-4FA6-8C11-C1EA776986E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CBDEF9-F81F-4F2B-B639-9F7F29B59B64}" type="pres">
      <dgm:prSet presAssocID="{0222FDEB-5933-4383-ABFF-10F057AF6A78}" presName="Name8" presStyleCnt="0"/>
      <dgm:spPr/>
    </dgm:pt>
    <dgm:pt modelId="{281775CD-0919-43CE-94DA-85D4A10F27C3}" type="pres">
      <dgm:prSet presAssocID="{0222FDEB-5933-4383-ABFF-10F057AF6A78}" presName="level" presStyleLbl="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1D92AF-29CD-4E91-AEBC-FD4431B4DE66}" type="pres">
      <dgm:prSet presAssocID="{0222FDEB-5933-4383-ABFF-10F057AF6A7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0CE06E-E67D-4FC1-A124-5AEEEC2E0C85}" type="pres">
      <dgm:prSet presAssocID="{52740C16-DD64-4601-9D48-471DE6DA527F}" presName="Name8" presStyleCnt="0"/>
      <dgm:spPr/>
    </dgm:pt>
    <dgm:pt modelId="{A86BA4EB-8BA5-4C0C-9504-3AC70E347052}" type="pres">
      <dgm:prSet presAssocID="{52740C16-DD64-4601-9D48-471DE6DA527F}" presName="level" presStyleLbl="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5ADC80-AEFB-4AFD-80D7-03D3F6D4096B}" type="pres">
      <dgm:prSet presAssocID="{52740C16-DD64-4601-9D48-471DE6DA527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96AA7D-46E6-4B9E-AC58-EBFCCA7D7169}" type="pres">
      <dgm:prSet presAssocID="{FE3B87B1-EF0A-4FF9-9FE9-53F62CCC7FAB}" presName="Name8" presStyleCnt="0"/>
      <dgm:spPr/>
    </dgm:pt>
    <dgm:pt modelId="{01C0A0EB-F2A9-42BA-A4E1-631E2A1C5F22}" type="pres">
      <dgm:prSet presAssocID="{FE3B87B1-EF0A-4FF9-9FE9-53F62CCC7FAB}" presName="level" presStyleLbl="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B9FE9C-F251-4249-BC62-1A63B75AAFD0}" type="pres">
      <dgm:prSet presAssocID="{FE3B87B1-EF0A-4FF9-9FE9-53F62CCC7FA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C76BC1-671A-413F-832F-CA9E35B793B4}" type="pres">
      <dgm:prSet presAssocID="{1C192464-B033-4041-8EA0-31FA3F704DC5}" presName="Name8" presStyleCnt="0"/>
      <dgm:spPr/>
    </dgm:pt>
    <dgm:pt modelId="{5CEDAA1C-F55C-40D5-B9C8-2F7EA5DBD11E}" type="pres">
      <dgm:prSet presAssocID="{1C192464-B033-4041-8EA0-31FA3F704DC5}" presName="level" presStyleLbl="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03E4C2-9D1A-41EF-8F24-B7516EE7DC63}" type="pres">
      <dgm:prSet presAssocID="{1C192464-B033-4041-8EA0-31FA3F704DC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158D2E-8A93-4A22-9FC9-B712F7B90089}" type="pres">
      <dgm:prSet presAssocID="{CA8B2498-4D7D-4B4F-8213-42BA35B5377A}" presName="Name8" presStyleCnt="0"/>
      <dgm:spPr/>
    </dgm:pt>
    <dgm:pt modelId="{0E925E47-C7EF-4BBC-B56D-A4040926AA0F}" type="pres">
      <dgm:prSet presAssocID="{CA8B2498-4D7D-4B4F-8213-42BA35B5377A}" presName="level" presStyleLbl="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796406-062B-4187-A10F-350332903F06}" type="pres">
      <dgm:prSet presAssocID="{CA8B2498-4D7D-4B4F-8213-42BA35B5377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2D3ECBA-D014-46B4-9846-11CD5E36D055}" type="presOf" srcId="{0222FDEB-5933-4383-ABFF-10F057AF6A78}" destId="{5A1D92AF-29CD-4E91-AEBC-FD4431B4DE66}" srcOrd="1" destOrd="0" presId="urn:microsoft.com/office/officeart/2005/8/layout/pyramid1"/>
    <dgm:cxn modelId="{EF9182D6-4245-4543-9F97-15F42032B120}" srcId="{C886CB3E-683D-4EB1-A634-E5304B3772FC}" destId="{CA8B2498-4D7D-4B4F-8213-42BA35B5377A}" srcOrd="6" destOrd="0" parTransId="{E89C6C13-44DB-434F-9F2E-8DFF466EAC54}" sibTransId="{4537B4CE-6E48-431E-9137-E3E546F09285}"/>
    <dgm:cxn modelId="{C736E90C-2A60-4E50-A541-56BA9410BF45}" srcId="{C886CB3E-683D-4EB1-A634-E5304B3772FC}" destId="{52740C16-DD64-4601-9D48-471DE6DA527F}" srcOrd="3" destOrd="0" parTransId="{59AFD7E4-4C7C-4454-A5A5-B5D56C551883}" sibTransId="{662D78E9-7BFD-4B39-B489-E5B85C4C130E}"/>
    <dgm:cxn modelId="{84B9AE09-0FE0-4BA1-98C0-AEFE53BF0CAC}" type="presOf" srcId="{FE3B87B1-EF0A-4FF9-9FE9-53F62CCC7FAB}" destId="{F8B9FE9C-F251-4249-BC62-1A63B75AAFD0}" srcOrd="1" destOrd="0" presId="urn:microsoft.com/office/officeart/2005/8/layout/pyramid1"/>
    <dgm:cxn modelId="{EBE6F8A8-2859-431A-B0A4-B9B97E9A2FE7}" srcId="{C886CB3E-683D-4EB1-A634-E5304B3772FC}" destId="{0222FDEB-5933-4383-ABFF-10F057AF6A78}" srcOrd="2" destOrd="0" parTransId="{39A8F0A0-83DB-486C-BD59-3C4959B922A5}" sibTransId="{21B49E3E-E06B-4B96-A77E-08F37D0DBA83}"/>
    <dgm:cxn modelId="{548E637C-9A7A-4C84-A8A4-6D1B7C3A746E}" type="presOf" srcId="{D09953A6-77A3-4FA6-8C11-C1EA776986E1}" destId="{A0172FCB-DC3A-425D-9460-0F1DB0BE1E26}" srcOrd="0" destOrd="0" presId="urn:microsoft.com/office/officeart/2005/8/layout/pyramid1"/>
    <dgm:cxn modelId="{331CA600-8CEC-4EC7-8030-A54D27FE9ABB}" srcId="{C886CB3E-683D-4EB1-A634-E5304B3772FC}" destId="{1C192464-B033-4041-8EA0-31FA3F704DC5}" srcOrd="5" destOrd="0" parTransId="{507FD6D9-BA75-4D64-8179-CBB8F7E91692}" sibTransId="{DD2183B3-344E-432C-89BF-9DEEB14AA3BE}"/>
    <dgm:cxn modelId="{691AA7AD-65AA-4025-84EE-61141BC622AB}" type="presOf" srcId="{28621C25-2DEF-443D-8BBD-7038960FCC2C}" destId="{00F014EA-55D4-435A-B73D-27C4EFB820AE}" srcOrd="1" destOrd="0" presId="urn:microsoft.com/office/officeart/2005/8/layout/pyramid1"/>
    <dgm:cxn modelId="{5298396C-6A33-4068-8C8E-D9AD2073F623}" type="presOf" srcId="{CA8B2498-4D7D-4B4F-8213-42BA35B5377A}" destId="{42796406-062B-4187-A10F-350332903F06}" srcOrd="1" destOrd="0" presId="urn:microsoft.com/office/officeart/2005/8/layout/pyramid1"/>
    <dgm:cxn modelId="{5976EF90-64AC-4795-8660-C21BF32BBE78}" srcId="{C886CB3E-683D-4EB1-A634-E5304B3772FC}" destId="{D09953A6-77A3-4FA6-8C11-C1EA776986E1}" srcOrd="1" destOrd="0" parTransId="{8B65F6A8-407A-4B8A-9BD0-74885F723358}" sibTransId="{759968D9-0987-4AEE-91EE-4501926F2DEB}"/>
    <dgm:cxn modelId="{67CD371D-29E6-428B-8A65-E1C5760E008A}" type="presOf" srcId="{52740C16-DD64-4601-9D48-471DE6DA527F}" destId="{A86BA4EB-8BA5-4C0C-9504-3AC70E347052}" srcOrd="0" destOrd="0" presId="urn:microsoft.com/office/officeart/2005/8/layout/pyramid1"/>
    <dgm:cxn modelId="{1BC78453-D49E-4D79-8848-EF518E1AE51B}" srcId="{C886CB3E-683D-4EB1-A634-E5304B3772FC}" destId="{FE3B87B1-EF0A-4FF9-9FE9-53F62CCC7FAB}" srcOrd="4" destOrd="0" parTransId="{A0E58BE1-F956-4845-BEAA-F3C4DE493C54}" sibTransId="{F03049E4-DD71-40E1-8FBA-5DD6E03039AE}"/>
    <dgm:cxn modelId="{1C30CA60-1CB3-46A1-9DC7-B9A4BE9CA202}" srcId="{C886CB3E-683D-4EB1-A634-E5304B3772FC}" destId="{28621C25-2DEF-443D-8BBD-7038960FCC2C}" srcOrd="0" destOrd="0" parTransId="{91894573-EF9E-4DA5-ABD7-9B9C6779CC89}" sibTransId="{0673323E-D269-4F28-A139-614BF7EA2AFC}"/>
    <dgm:cxn modelId="{D75591B6-0CAE-4B4C-8015-149991763CFA}" type="presOf" srcId="{D09953A6-77A3-4FA6-8C11-C1EA776986E1}" destId="{A07E812E-DADB-48FE-9108-9C8400E9B8D0}" srcOrd="1" destOrd="0" presId="urn:microsoft.com/office/officeart/2005/8/layout/pyramid1"/>
    <dgm:cxn modelId="{913B5AE7-76C0-4E5D-A99F-12CCA1E317FA}" type="presOf" srcId="{C886CB3E-683D-4EB1-A634-E5304B3772FC}" destId="{35C70476-74BC-4F0C-901C-345341006155}" srcOrd="0" destOrd="0" presId="urn:microsoft.com/office/officeart/2005/8/layout/pyramid1"/>
    <dgm:cxn modelId="{6B690CBC-DFE2-45EE-91C6-F581449EDD25}" type="presOf" srcId="{52740C16-DD64-4601-9D48-471DE6DA527F}" destId="{A85ADC80-AEFB-4AFD-80D7-03D3F6D4096B}" srcOrd="1" destOrd="0" presId="urn:microsoft.com/office/officeart/2005/8/layout/pyramid1"/>
    <dgm:cxn modelId="{DBBDA618-5941-49BC-842D-3575CB8CB6C3}" type="presOf" srcId="{FE3B87B1-EF0A-4FF9-9FE9-53F62CCC7FAB}" destId="{01C0A0EB-F2A9-42BA-A4E1-631E2A1C5F22}" srcOrd="0" destOrd="0" presId="urn:microsoft.com/office/officeart/2005/8/layout/pyramid1"/>
    <dgm:cxn modelId="{B577FB85-D4EC-433C-998B-84E94691FDDD}" type="presOf" srcId="{1C192464-B033-4041-8EA0-31FA3F704DC5}" destId="{7303E4C2-9D1A-41EF-8F24-B7516EE7DC63}" srcOrd="1" destOrd="0" presId="urn:microsoft.com/office/officeart/2005/8/layout/pyramid1"/>
    <dgm:cxn modelId="{15A5A2B7-A0F8-439E-AA2F-2AEF93385996}" type="presOf" srcId="{28621C25-2DEF-443D-8BBD-7038960FCC2C}" destId="{893ED6C2-A06A-484A-955F-7152D06B8580}" srcOrd="0" destOrd="0" presId="urn:microsoft.com/office/officeart/2005/8/layout/pyramid1"/>
    <dgm:cxn modelId="{11120F0B-E8B3-44EE-9679-3B6633EE04CA}" type="presOf" srcId="{CA8B2498-4D7D-4B4F-8213-42BA35B5377A}" destId="{0E925E47-C7EF-4BBC-B56D-A4040926AA0F}" srcOrd="0" destOrd="0" presId="urn:microsoft.com/office/officeart/2005/8/layout/pyramid1"/>
    <dgm:cxn modelId="{B032D7CC-4CB4-465F-842C-451F3800E85B}" type="presOf" srcId="{0222FDEB-5933-4383-ABFF-10F057AF6A78}" destId="{281775CD-0919-43CE-94DA-85D4A10F27C3}" srcOrd="0" destOrd="0" presId="urn:microsoft.com/office/officeart/2005/8/layout/pyramid1"/>
    <dgm:cxn modelId="{C4FF94AF-95FC-445F-8FC8-941BBE4A3686}" type="presOf" srcId="{1C192464-B033-4041-8EA0-31FA3F704DC5}" destId="{5CEDAA1C-F55C-40D5-B9C8-2F7EA5DBD11E}" srcOrd="0" destOrd="0" presId="urn:microsoft.com/office/officeart/2005/8/layout/pyramid1"/>
    <dgm:cxn modelId="{82C06D41-C396-49CB-984E-25CDC99EF7DF}" type="presParOf" srcId="{35C70476-74BC-4F0C-901C-345341006155}" destId="{D9AC2BCD-659D-4A3C-A3BC-4B8A76D50CC3}" srcOrd="0" destOrd="0" presId="urn:microsoft.com/office/officeart/2005/8/layout/pyramid1"/>
    <dgm:cxn modelId="{5264EFAB-05BB-4F38-B39B-7823E946F972}" type="presParOf" srcId="{D9AC2BCD-659D-4A3C-A3BC-4B8A76D50CC3}" destId="{893ED6C2-A06A-484A-955F-7152D06B8580}" srcOrd="0" destOrd="0" presId="urn:microsoft.com/office/officeart/2005/8/layout/pyramid1"/>
    <dgm:cxn modelId="{39062DF1-170B-4E33-AFB0-DEB12F180B52}" type="presParOf" srcId="{D9AC2BCD-659D-4A3C-A3BC-4B8A76D50CC3}" destId="{00F014EA-55D4-435A-B73D-27C4EFB820AE}" srcOrd="1" destOrd="0" presId="urn:microsoft.com/office/officeart/2005/8/layout/pyramid1"/>
    <dgm:cxn modelId="{94504C6A-70A8-4E38-A6BB-C327CE6E2ECC}" type="presParOf" srcId="{35C70476-74BC-4F0C-901C-345341006155}" destId="{8781F1DB-9EBF-471F-A387-7CD71B5C16A3}" srcOrd="1" destOrd="0" presId="urn:microsoft.com/office/officeart/2005/8/layout/pyramid1"/>
    <dgm:cxn modelId="{E3D785A5-4C82-4E16-B454-06DB56896136}" type="presParOf" srcId="{8781F1DB-9EBF-471F-A387-7CD71B5C16A3}" destId="{A0172FCB-DC3A-425D-9460-0F1DB0BE1E26}" srcOrd="0" destOrd="0" presId="urn:microsoft.com/office/officeart/2005/8/layout/pyramid1"/>
    <dgm:cxn modelId="{E67C1ADF-63FC-4F89-AF76-D5AB26E64235}" type="presParOf" srcId="{8781F1DB-9EBF-471F-A387-7CD71B5C16A3}" destId="{A07E812E-DADB-48FE-9108-9C8400E9B8D0}" srcOrd="1" destOrd="0" presId="urn:microsoft.com/office/officeart/2005/8/layout/pyramid1"/>
    <dgm:cxn modelId="{C5F4CAA6-6145-438A-B425-2A6E8F76DBE9}" type="presParOf" srcId="{35C70476-74BC-4F0C-901C-345341006155}" destId="{83CBDEF9-F81F-4F2B-B639-9F7F29B59B64}" srcOrd="2" destOrd="0" presId="urn:microsoft.com/office/officeart/2005/8/layout/pyramid1"/>
    <dgm:cxn modelId="{5529FB1B-EF58-496F-AEE5-F173FE55F815}" type="presParOf" srcId="{83CBDEF9-F81F-4F2B-B639-9F7F29B59B64}" destId="{281775CD-0919-43CE-94DA-85D4A10F27C3}" srcOrd="0" destOrd="0" presId="urn:microsoft.com/office/officeart/2005/8/layout/pyramid1"/>
    <dgm:cxn modelId="{75C31693-C861-4336-96A0-83056E6925B3}" type="presParOf" srcId="{83CBDEF9-F81F-4F2B-B639-9F7F29B59B64}" destId="{5A1D92AF-29CD-4E91-AEBC-FD4431B4DE66}" srcOrd="1" destOrd="0" presId="urn:microsoft.com/office/officeart/2005/8/layout/pyramid1"/>
    <dgm:cxn modelId="{5B032D3E-F3CE-48B8-AC7C-79246E87CB21}" type="presParOf" srcId="{35C70476-74BC-4F0C-901C-345341006155}" destId="{540CE06E-E67D-4FC1-A124-5AEEEC2E0C85}" srcOrd="3" destOrd="0" presId="urn:microsoft.com/office/officeart/2005/8/layout/pyramid1"/>
    <dgm:cxn modelId="{B31CB315-65C0-470C-84A5-ED5AC222F9D9}" type="presParOf" srcId="{540CE06E-E67D-4FC1-A124-5AEEEC2E0C85}" destId="{A86BA4EB-8BA5-4C0C-9504-3AC70E347052}" srcOrd="0" destOrd="0" presId="urn:microsoft.com/office/officeart/2005/8/layout/pyramid1"/>
    <dgm:cxn modelId="{A0307E57-40E3-4BAC-A1EB-248E7195BE77}" type="presParOf" srcId="{540CE06E-E67D-4FC1-A124-5AEEEC2E0C85}" destId="{A85ADC80-AEFB-4AFD-80D7-03D3F6D4096B}" srcOrd="1" destOrd="0" presId="urn:microsoft.com/office/officeart/2005/8/layout/pyramid1"/>
    <dgm:cxn modelId="{6AC419AC-3C44-4EFF-B81B-C545596437B5}" type="presParOf" srcId="{35C70476-74BC-4F0C-901C-345341006155}" destId="{C796AA7D-46E6-4B9E-AC58-EBFCCA7D7169}" srcOrd="4" destOrd="0" presId="urn:microsoft.com/office/officeart/2005/8/layout/pyramid1"/>
    <dgm:cxn modelId="{43A55687-4700-40D7-94D7-E421AD629699}" type="presParOf" srcId="{C796AA7D-46E6-4B9E-AC58-EBFCCA7D7169}" destId="{01C0A0EB-F2A9-42BA-A4E1-631E2A1C5F22}" srcOrd="0" destOrd="0" presId="urn:microsoft.com/office/officeart/2005/8/layout/pyramid1"/>
    <dgm:cxn modelId="{76B0D306-3916-45E7-A4CA-C32C2FD16FE9}" type="presParOf" srcId="{C796AA7D-46E6-4B9E-AC58-EBFCCA7D7169}" destId="{F8B9FE9C-F251-4249-BC62-1A63B75AAFD0}" srcOrd="1" destOrd="0" presId="urn:microsoft.com/office/officeart/2005/8/layout/pyramid1"/>
    <dgm:cxn modelId="{294EBCA2-AAB7-4538-B9C7-D648E513F64A}" type="presParOf" srcId="{35C70476-74BC-4F0C-901C-345341006155}" destId="{F5C76BC1-671A-413F-832F-CA9E35B793B4}" srcOrd="5" destOrd="0" presId="urn:microsoft.com/office/officeart/2005/8/layout/pyramid1"/>
    <dgm:cxn modelId="{E7B555C6-20E3-4AF4-9517-60F89F2B5313}" type="presParOf" srcId="{F5C76BC1-671A-413F-832F-CA9E35B793B4}" destId="{5CEDAA1C-F55C-40D5-B9C8-2F7EA5DBD11E}" srcOrd="0" destOrd="0" presId="urn:microsoft.com/office/officeart/2005/8/layout/pyramid1"/>
    <dgm:cxn modelId="{462B261B-3CD5-48E7-A7E8-F67573ABC616}" type="presParOf" srcId="{F5C76BC1-671A-413F-832F-CA9E35B793B4}" destId="{7303E4C2-9D1A-41EF-8F24-B7516EE7DC63}" srcOrd="1" destOrd="0" presId="urn:microsoft.com/office/officeart/2005/8/layout/pyramid1"/>
    <dgm:cxn modelId="{0CB5E0EB-12F2-4E25-9F6C-F911BE004383}" type="presParOf" srcId="{35C70476-74BC-4F0C-901C-345341006155}" destId="{65158D2E-8A93-4A22-9FC9-B712F7B90089}" srcOrd="6" destOrd="0" presId="urn:microsoft.com/office/officeart/2005/8/layout/pyramid1"/>
    <dgm:cxn modelId="{BBF2610F-A62B-41EC-A52C-E29A64CB853C}" type="presParOf" srcId="{65158D2E-8A93-4A22-9FC9-B712F7B90089}" destId="{0E925E47-C7EF-4BBC-B56D-A4040926AA0F}" srcOrd="0" destOrd="0" presId="urn:microsoft.com/office/officeart/2005/8/layout/pyramid1"/>
    <dgm:cxn modelId="{555AEB94-4758-46D9-965E-57D9C4996551}" type="presParOf" srcId="{65158D2E-8A93-4A22-9FC9-B712F7B90089}" destId="{42796406-062B-4187-A10F-350332903F06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5C405D-5B44-4807-A48D-E884E96399F1}">
      <dsp:nvSpPr>
        <dsp:cNvPr id="0" name=""/>
        <dsp:cNvSpPr/>
      </dsp:nvSpPr>
      <dsp:spPr>
        <a:xfrm>
          <a:off x="0" y="380839"/>
          <a:ext cx="88392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A13DC8-172E-44B9-BF47-25F8BC564C9C}">
      <dsp:nvSpPr>
        <dsp:cNvPr id="0" name=""/>
        <dsp:cNvSpPr/>
      </dsp:nvSpPr>
      <dsp:spPr>
        <a:xfrm>
          <a:off x="409224" y="45500"/>
          <a:ext cx="7951541" cy="6612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3871" tIns="0" rIns="233871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n-MN" sz="2400" kern="1200" dirty="0" smtClean="0">
              <a:solidFill>
                <a:srgbClr val="FF0000"/>
              </a:solidFill>
            </a:rPr>
            <a:t>Багшлах боловсон хүчний чанар</a:t>
          </a:r>
          <a:endParaRPr lang="en-US" sz="2400" kern="1200" dirty="0">
            <a:solidFill>
              <a:srgbClr val="FF0000"/>
            </a:solidFill>
          </a:endParaRPr>
        </a:p>
      </dsp:txBody>
      <dsp:txXfrm>
        <a:off x="441504" y="77780"/>
        <a:ext cx="7886981" cy="596706"/>
      </dsp:txXfrm>
    </dsp:sp>
    <dsp:sp modelId="{7F6AF545-1B80-4D4C-A7BA-4A26E31E2AA2}">
      <dsp:nvSpPr>
        <dsp:cNvPr id="0" name=""/>
        <dsp:cNvSpPr/>
      </dsp:nvSpPr>
      <dsp:spPr>
        <a:xfrm>
          <a:off x="0" y="1404775"/>
          <a:ext cx="88392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A2C465-DA32-42A0-A054-B9F4C8564D8F}">
      <dsp:nvSpPr>
        <dsp:cNvPr id="0" name=""/>
        <dsp:cNvSpPr/>
      </dsp:nvSpPr>
      <dsp:spPr>
        <a:xfrm>
          <a:off x="473529" y="1082697"/>
          <a:ext cx="7955253" cy="6596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3871" tIns="0" rIns="233871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n-MN" sz="2400" kern="1200" dirty="0" smtClean="0"/>
            <a:t>Элсэгчдийн чанар</a:t>
          </a:r>
          <a:endParaRPr lang="en-US" sz="2400" kern="1200" dirty="0"/>
        </a:p>
      </dsp:txBody>
      <dsp:txXfrm>
        <a:off x="505729" y="1114897"/>
        <a:ext cx="7890853" cy="595216"/>
      </dsp:txXfrm>
    </dsp:sp>
    <dsp:sp modelId="{E6D003FD-5582-4B5B-AEED-98CC3DFE1CF6}">
      <dsp:nvSpPr>
        <dsp:cNvPr id="0" name=""/>
        <dsp:cNvSpPr/>
      </dsp:nvSpPr>
      <dsp:spPr>
        <a:xfrm>
          <a:off x="0" y="2400032"/>
          <a:ext cx="88392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92AD57-CDE1-44E0-9577-FC54AAA6A7BA}">
      <dsp:nvSpPr>
        <dsp:cNvPr id="0" name=""/>
        <dsp:cNvSpPr/>
      </dsp:nvSpPr>
      <dsp:spPr>
        <a:xfrm>
          <a:off x="441960" y="2108575"/>
          <a:ext cx="7955253" cy="6309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3871" tIns="0" rIns="233871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n-MN" sz="2300" kern="1200" dirty="0" smtClean="0"/>
            <a:t>Сургуулийн менежментийн чанар</a:t>
          </a:r>
          <a:endParaRPr lang="en-US" sz="2300" kern="1200" dirty="0"/>
        </a:p>
      </dsp:txBody>
      <dsp:txXfrm>
        <a:off x="472760" y="2139375"/>
        <a:ext cx="7893653" cy="569337"/>
      </dsp:txXfrm>
    </dsp:sp>
    <dsp:sp modelId="{E80A31D6-C61E-4D93-8828-1E66450A9804}">
      <dsp:nvSpPr>
        <dsp:cNvPr id="0" name=""/>
        <dsp:cNvSpPr/>
      </dsp:nvSpPr>
      <dsp:spPr>
        <a:xfrm>
          <a:off x="0" y="3395289"/>
          <a:ext cx="88392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7C7ACB-10EE-4909-94B3-E561E7AA625D}">
      <dsp:nvSpPr>
        <dsp:cNvPr id="0" name=""/>
        <dsp:cNvSpPr/>
      </dsp:nvSpPr>
      <dsp:spPr>
        <a:xfrm>
          <a:off x="441960" y="3103832"/>
          <a:ext cx="7955253" cy="6309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3871" tIns="0" rIns="233871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n-MN" sz="2400" kern="1200" dirty="0" smtClean="0"/>
            <a:t>Сэтгэл зүйн болон материаллаг орчны чанар</a:t>
          </a:r>
          <a:endParaRPr lang="en-US" sz="2400" kern="1200" dirty="0"/>
        </a:p>
      </dsp:txBody>
      <dsp:txXfrm>
        <a:off x="472760" y="3134632"/>
        <a:ext cx="7893653" cy="569337"/>
      </dsp:txXfrm>
    </dsp:sp>
    <dsp:sp modelId="{2FC9048B-2313-4C4C-9FF6-360957B26DEB}">
      <dsp:nvSpPr>
        <dsp:cNvPr id="0" name=""/>
        <dsp:cNvSpPr/>
      </dsp:nvSpPr>
      <dsp:spPr>
        <a:xfrm>
          <a:off x="0" y="4390547"/>
          <a:ext cx="88392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7A964A-32E9-4EC9-A65E-894C1EBE3A90}">
      <dsp:nvSpPr>
        <dsp:cNvPr id="0" name=""/>
        <dsp:cNvSpPr/>
      </dsp:nvSpPr>
      <dsp:spPr>
        <a:xfrm>
          <a:off x="441960" y="4099089"/>
          <a:ext cx="7955253" cy="6309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3871" tIns="0" rIns="233871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n-MN" sz="2400" kern="1200" dirty="0" smtClean="0"/>
            <a:t>Сургалтын төлөвлөгөө, хөтөлбөрийн чанар</a:t>
          </a:r>
          <a:endParaRPr lang="en-US" sz="2400" kern="1200" dirty="0"/>
        </a:p>
      </dsp:txBody>
      <dsp:txXfrm>
        <a:off x="472760" y="4129889"/>
        <a:ext cx="7893653" cy="5693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3ED6C2-A06A-484A-955F-7152D06B8580}">
      <dsp:nvSpPr>
        <dsp:cNvPr id="0" name=""/>
        <dsp:cNvSpPr/>
      </dsp:nvSpPr>
      <dsp:spPr>
        <a:xfrm>
          <a:off x="3592285" y="0"/>
          <a:ext cx="1197428" cy="714828"/>
        </a:xfrm>
        <a:prstGeom prst="trapezoid">
          <a:avLst>
            <a:gd name="adj" fmla="val 83756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n-MN" sz="1500" kern="1200" dirty="0" smtClean="0"/>
            <a:t>Хүн өөрийгөө нээх хөгжүүлэх</a:t>
          </a:r>
          <a:endParaRPr lang="en-US" sz="1500" kern="1200" dirty="0"/>
        </a:p>
      </dsp:txBody>
      <dsp:txXfrm>
        <a:off x="3592285" y="0"/>
        <a:ext cx="1197428" cy="714828"/>
      </dsp:txXfrm>
    </dsp:sp>
    <dsp:sp modelId="{A0172FCB-DC3A-425D-9460-0F1DB0BE1E26}">
      <dsp:nvSpPr>
        <dsp:cNvPr id="0" name=""/>
        <dsp:cNvSpPr/>
      </dsp:nvSpPr>
      <dsp:spPr>
        <a:xfrm>
          <a:off x="2993571" y="714828"/>
          <a:ext cx="2394857" cy="714828"/>
        </a:xfrm>
        <a:prstGeom prst="trapezoid">
          <a:avLst>
            <a:gd name="adj" fmla="val 83756"/>
          </a:avLst>
        </a:prstGeom>
        <a:solidFill>
          <a:schemeClr val="accent4">
            <a:hueOff val="-744128"/>
            <a:satOff val="4483"/>
            <a:lumOff val="3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n-MN" sz="1500" kern="1200" dirty="0" smtClean="0">
              <a:latin typeface="Arial" pitchFamily="34" charset="0"/>
              <a:cs typeface="Arial" pitchFamily="34" charset="0"/>
            </a:rPr>
            <a:t>Гоо сайхны хэрэгцээ</a:t>
          </a:r>
          <a:endParaRPr lang="en-US" sz="1500" kern="1200" dirty="0">
            <a:latin typeface="Arial" pitchFamily="34" charset="0"/>
            <a:cs typeface="Arial" pitchFamily="34" charset="0"/>
          </a:endParaRPr>
        </a:p>
      </dsp:txBody>
      <dsp:txXfrm>
        <a:off x="3412671" y="714828"/>
        <a:ext cx="1556657" cy="714828"/>
      </dsp:txXfrm>
    </dsp:sp>
    <dsp:sp modelId="{281775CD-0919-43CE-94DA-85D4A10F27C3}">
      <dsp:nvSpPr>
        <dsp:cNvPr id="0" name=""/>
        <dsp:cNvSpPr/>
      </dsp:nvSpPr>
      <dsp:spPr>
        <a:xfrm>
          <a:off x="2394857" y="1429657"/>
          <a:ext cx="3592285" cy="714828"/>
        </a:xfrm>
        <a:prstGeom prst="trapezoid">
          <a:avLst>
            <a:gd name="adj" fmla="val 83756"/>
          </a:avLst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n-MN" sz="1500" kern="1200" dirty="0" smtClean="0">
              <a:latin typeface="Arial" pitchFamily="34" charset="0"/>
              <a:cs typeface="Arial" pitchFamily="34" charset="0"/>
            </a:rPr>
            <a:t>Танин мэдэх амжилтанд хүрэх</a:t>
          </a:r>
          <a:endParaRPr lang="en-US" sz="1500" kern="1200" dirty="0">
            <a:latin typeface="Arial" pitchFamily="34" charset="0"/>
            <a:cs typeface="Arial" pitchFamily="34" charset="0"/>
          </a:endParaRPr>
        </a:p>
      </dsp:txBody>
      <dsp:txXfrm>
        <a:off x="3023507" y="1429657"/>
        <a:ext cx="2334985" cy="714828"/>
      </dsp:txXfrm>
    </dsp:sp>
    <dsp:sp modelId="{A86BA4EB-8BA5-4C0C-9504-3AC70E347052}">
      <dsp:nvSpPr>
        <dsp:cNvPr id="0" name=""/>
        <dsp:cNvSpPr/>
      </dsp:nvSpPr>
      <dsp:spPr>
        <a:xfrm>
          <a:off x="1796142" y="2144485"/>
          <a:ext cx="4789714" cy="714828"/>
        </a:xfrm>
        <a:prstGeom prst="trapezoid">
          <a:avLst>
            <a:gd name="adj" fmla="val 83756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n-MN" sz="1500" kern="1200" dirty="0" smtClean="0"/>
            <a:t>Нэр төртэй байх</a:t>
          </a:r>
          <a:endParaRPr lang="en-US" sz="1500" kern="1200" dirty="0"/>
        </a:p>
      </dsp:txBody>
      <dsp:txXfrm>
        <a:off x="2634342" y="2144485"/>
        <a:ext cx="3113314" cy="714828"/>
      </dsp:txXfrm>
    </dsp:sp>
    <dsp:sp modelId="{01C0A0EB-F2A9-42BA-A4E1-631E2A1C5F22}">
      <dsp:nvSpPr>
        <dsp:cNvPr id="0" name=""/>
        <dsp:cNvSpPr/>
      </dsp:nvSpPr>
      <dsp:spPr>
        <a:xfrm>
          <a:off x="1197428" y="2859314"/>
          <a:ext cx="5987142" cy="714828"/>
        </a:xfrm>
        <a:prstGeom prst="trapezoid">
          <a:avLst>
            <a:gd name="adj" fmla="val 83756"/>
          </a:avLst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n-MN" sz="1500" kern="1200" dirty="0" smtClean="0">
              <a:latin typeface="Arial" pitchFamily="34" charset="0"/>
              <a:cs typeface="Arial" pitchFamily="34" charset="0"/>
            </a:rPr>
            <a:t>Хайрлах хайрлуулах</a:t>
          </a:r>
          <a:endParaRPr lang="en-US" sz="1500" kern="1200" dirty="0">
            <a:latin typeface="Arial" pitchFamily="34" charset="0"/>
            <a:cs typeface="Arial" pitchFamily="34" charset="0"/>
          </a:endParaRPr>
        </a:p>
      </dsp:txBody>
      <dsp:txXfrm>
        <a:off x="2245178" y="2859314"/>
        <a:ext cx="3891642" cy="714828"/>
      </dsp:txXfrm>
    </dsp:sp>
    <dsp:sp modelId="{5CEDAA1C-F55C-40D5-B9C8-2F7EA5DBD11E}">
      <dsp:nvSpPr>
        <dsp:cNvPr id="0" name=""/>
        <dsp:cNvSpPr/>
      </dsp:nvSpPr>
      <dsp:spPr>
        <a:xfrm>
          <a:off x="598714" y="3574142"/>
          <a:ext cx="7184571" cy="714828"/>
        </a:xfrm>
        <a:prstGeom prst="trapezoid">
          <a:avLst>
            <a:gd name="adj" fmla="val 83756"/>
          </a:avLst>
        </a:prstGeom>
        <a:solidFill>
          <a:schemeClr val="accent4">
            <a:hueOff val="-3720641"/>
            <a:satOff val="22416"/>
            <a:lumOff val="179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n-MN" sz="1500" kern="1200" dirty="0" smtClean="0"/>
            <a:t>Аюулгүй байх</a:t>
          </a:r>
          <a:endParaRPr lang="en-US" sz="1500" kern="1200" dirty="0"/>
        </a:p>
      </dsp:txBody>
      <dsp:txXfrm>
        <a:off x="1856014" y="3574142"/>
        <a:ext cx="4669971" cy="714828"/>
      </dsp:txXfrm>
    </dsp:sp>
    <dsp:sp modelId="{0E925E47-C7EF-4BBC-B56D-A4040926AA0F}">
      <dsp:nvSpPr>
        <dsp:cNvPr id="0" name=""/>
        <dsp:cNvSpPr/>
      </dsp:nvSpPr>
      <dsp:spPr>
        <a:xfrm>
          <a:off x="0" y="4288971"/>
          <a:ext cx="8382000" cy="714828"/>
        </a:xfrm>
        <a:prstGeom prst="trapezoid">
          <a:avLst>
            <a:gd name="adj" fmla="val 83756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n-MN" sz="1500" kern="1200" dirty="0" smtClean="0">
              <a:latin typeface="Arial" pitchFamily="34" charset="0"/>
              <a:cs typeface="Arial" pitchFamily="34" charset="0"/>
            </a:rPr>
            <a:t>Физиологи</a:t>
          </a:r>
          <a:endParaRPr lang="en-US" sz="1500" kern="1200" dirty="0">
            <a:latin typeface="Arial" pitchFamily="34" charset="0"/>
            <a:cs typeface="Arial" pitchFamily="34" charset="0"/>
          </a:endParaRPr>
        </a:p>
      </dsp:txBody>
      <dsp:txXfrm>
        <a:off x="1466849" y="4288971"/>
        <a:ext cx="5448300" cy="7148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9A3DEC-CD71-4902-B82D-00C7FF3E6B7A}" type="datetimeFigureOut">
              <a:rPr lang="en-US" smtClean="0"/>
              <a:t>4/19/2012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718462-0CCE-4B99-87EB-2891B429C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190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18462-0CCE-4B99-87EB-2891B429C44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103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143D-1985-4527-9899-93C3FD85C8FF}" type="datetimeFigureOut">
              <a:rPr lang="en-US" smtClean="0"/>
              <a:t>4/19/2012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3F379-6FF4-4BBC-87B7-1CD60B3F6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314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143D-1985-4527-9899-93C3FD85C8FF}" type="datetimeFigureOut">
              <a:rPr lang="en-US" smtClean="0"/>
              <a:t>4/19/2012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3F379-6FF4-4BBC-87B7-1CD60B3F6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285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143D-1985-4527-9899-93C3FD85C8FF}" type="datetimeFigureOut">
              <a:rPr lang="en-US" smtClean="0"/>
              <a:t>4/19/2012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3F379-6FF4-4BBC-87B7-1CD60B3F6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288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143D-1985-4527-9899-93C3FD85C8FF}" type="datetimeFigureOut">
              <a:rPr lang="en-US" smtClean="0"/>
              <a:t>4/19/2012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3F379-6FF4-4BBC-87B7-1CD60B3F6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438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143D-1985-4527-9899-93C3FD85C8FF}" type="datetimeFigureOut">
              <a:rPr lang="en-US" smtClean="0"/>
              <a:t>4/19/2012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3F379-6FF4-4BBC-87B7-1CD60B3F6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048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143D-1985-4527-9899-93C3FD85C8FF}" type="datetimeFigureOut">
              <a:rPr lang="en-US" smtClean="0"/>
              <a:t>4/19/2012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3F379-6FF4-4BBC-87B7-1CD60B3F6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976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143D-1985-4527-9899-93C3FD85C8FF}" type="datetimeFigureOut">
              <a:rPr lang="en-US" smtClean="0"/>
              <a:t>4/19/2012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3F379-6FF4-4BBC-87B7-1CD60B3F6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149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143D-1985-4527-9899-93C3FD85C8FF}" type="datetimeFigureOut">
              <a:rPr lang="en-US" smtClean="0"/>
              <a:t>4/19/2012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3F379-6FF4-4BBC-87B7-1CD60B3F6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75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143D-1985-4527-9899-93C3FD85C8FF}" type="datetimeFigureOut">
              <a:rPr lang="en-US" smtClean="0"/>
              <a:t>4/19/2012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3F379-6FF4-4BBC-87B7-1CD60B3F6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208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143D-1985-4527-9899-93C3FD85C8FF}" type="datetimeFigureOut">
              <a:rPr lang="en-US" smtClean="0"/>
              <a:t>4/19/2012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3F379-6FF4-4BBC-87B7-1CD60B3F6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997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143D-1985-4527-9899-93C3FD85C8FF}" type="datetimeFigureOut">
              <a:rPr lang="en-US" smtClean="0"/>
              <a:t>4/19/2012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3F379-6FF4-4BBC-87B7-1CD60B3F6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854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2143D-1985-4527-9899-93C3FD85C8FF}" type="datetimeFigureOut">
              <a:rPr lang="en-US" smtClean="0"/>
              <a:t>4/19/2012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3F379-6FF4-4BBC-87B7-1CD60B3F6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75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package" Target="../embeddings/Microsoft_Word_Document1.docx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mn-MN" dirty="0" smtClean="0"/>
              <a:t>Боловсролын чанар-багшийн хөгжил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mn-MN" dirty="0" smtClean="0"/>
              <a:t>                                       А.Батхишиг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21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638800"/>
          </a:xfrm>
        </p:spPr>
        <p:txBody>
          <a:bodyPr>
            <a:normAutofit fontScale="62500" lnSpcReduction="20000"/>
          </a:bodyPr>
          <a:lstStyle/>
          <a:p>
            <a:r>
              <a:rPr lang="mn-MN" dirty="0" smtClean="0">
                <a:latin typeface="Arial" pitchFamily="34" charset="0"/>
                <a:cs typeface="Arial" pitchFamily="34" charset="0"/>
              </a:rPr>
              <a:t>Сурган хүмүүжүүлэх арга барил эв дүйгээ боловсронгуй болгох</a:t>
            </a:r>
          </a:p>
          <a:p>
            <a:pPr marL="0" indent="0">
              <a:buNone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        - бэлэн мэдээлэл дамжуулах биш мэдлэг      </a:t>
            </a:r>
          </a:p>
          <a:p>
            <a:pPr marL="0" indent="0">
              <a:buNone/>
            </a:pPr>
            <a:r>
              <a:rPr lang="mn-MN" dirty="0">
                <a:latin typeface="Arial" pitchFamily="34" charset="0"/>
                <a:cs typeface="Arial" pitchFamily="34" charset="0"/>
              </a:rPr>
              <a:t>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          бүтээлгэх</a:t>
            </a:r>
          </a:p>
          <a:p>
            <a:pPr marL="0" indent="0">
              <a:buNone/>
            </a:pPr>
            <a:r>
              <a:rPr lang="mn-MN" dirty="0">
                <a:latin typeface="Arial" pitchFamily="34" charset="0"/>
                <a:cs typeface="Arial" pitchFamily="34" charset="0"/>
              </a:rPr>
              <a:t>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       - ёс зүйгээ сайжруулах</a:t>
            </a:r>
          </a:p>
          <a:p>
            <a:pPr marL="0" indent="0">
              <a:buNone/>
            </a:pPr>
            <a:r>
              <a:rPr lang="mn-MN" dirty="0">
                <a:latin typeface="Arial" pitchFamily="34" charset="0"/>
                <a:cs typeface="Arial" pitchFamily="34" charset="0"/>
              </a:rPr>
              <a:t>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       - бичиг баримт боловсруулалт сайжруулах</a:t>
            </a:r>
          </a:p>
          <a:p>
            <a:endParaRPr lang="mn-MN" dirty="0" smtClean="0">
              <a:latin typeface="Arial" pitchFamily="34" charset="0"/>
              <a:cs typeface="Arial" pitchFamily="34" charset="0"/>
            </a:endParaRPr>
          </a:p>
          <a:p>
            <a:r>
              <a:rPr lang="mn-MN" dirty="0" smtClean="0">
                <a:latin typeface="Arial" pitchFamily="34" charset="0"/>
                <a:cs typeface="Arial" pitchFamily="34" charset="0"/>
              </a:rPr>
              <a:t>Судлаач байх</a:t>
            </a:r>
          </a:p>
          <a:p>
            <a:pPr marL="0" indent="0">
              <a:buNone/>
            </a:pPr>
            <a:r>
              <a:rPr lang="mn-MN" dirty="0">
                <a:latin typeface="Arial" pitchFamily="34" charset="0"/>
                <a:cs typeface="Arial" pitchFamily="34" charset="0"/>
              </a:rPr>
              <a:t>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       - өөрийгөө судлах</a:t>
            </a:r>
          </a:p>
          <a:p>
            <a:pPr marL="0" indent="0">
              <a:buNone/>
            </a:pPr>
            <a:r>
              <a:rPr lang="mn-MN" dirty="0">
                <a:latin typeface="Arial" pitchFamily="34" charset="0"/>
                <a:cs typeface="Arial" pitchFamily="34" charset="0"/>
              </a:rPr>
              <a:t>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       - оюутнаа судлах</a:t>
            </a:r>
          </a:p>
          <a:p>
            <a:pPr marL="0" indent="0">
              <a:buNone/>
            </a:pPr>
            <a:r>
              <a:rPr lang="mn-MN" dirty="0">
                <a:latin typeface="Arial" pitchFamily="34" charset="0"/>
                <a:cs typeface="Arial" pitchFamily="34" charset="0"/>
              </a:rPr>
              <a:t>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       - бусдыг судлах /бусдаас суралцах/</a:t>
            </a:r>
          </a:p>
          <a:p>
            <a:pPr marL="0" indent="0">
              <a:buNone/>
            </a:pPr>
            <a:r>
              <a:rPr lang="mn-MN" dirty="0">
                <a:latin typeface="Arial" pitchFamily="34" charset="0"/>
                <a:cs typeface="Arial" pitchFamily="34" charset="0"/>
              </a:rPr>
              <a:t>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       - бичиг баримт судлах</a:t>
            </a:r>
          </a:p>
          <a:p>
            <a:endParaRPr lang="mn-MN" dirty="0" smtClean="0">
              <a:latin typeface="Arial" pitchFamily="34" charset="0"/>
              <a:cs typeface="Arial" pitchFamily="34" charset="0"/>
            </a:endParaRPr>
          </a:p>
          <a:p>
            <a:r>
              <a:rPr lang="mn-MN" dirty="0" smtClean="0">
                <a:latin typeface="Arial" pitchFamily="34" charset="0"/>
                <a:cs typeface="Arial" pitchFamily="34" charset="0"/>
              </a:rPr>
              <a:t>Бусадтай хамтран ажиллах</a:t>
            </a:r>
          </a:p>
          <a:p>
            <a:pPr marL="0" indent="0">
              <a:buNone/>
            </a:pPr>
            <a:r>
              <a:rPr lang="mn-MN" dirty="0">
                <a:latin typeface="Arial" pitchFamily="34" charset="0"/>
                <a:cs typeface="Arial" pitchFamily="34" charset="0"/>
              </a:rPr>
              <a:t>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       - багш нартай</a:t>
            </a:r>
          </a:p>
          <a:p>
            <a:pPr marL="0" indent="0">
              <a:buNone/>
            </a:pPr>
            <a:r>
              <a:rPr lang="mn-MN" dirty="0">
                <a:latin typeface="Arial" pitchFamily="34" charset="0"/>
                <a:cs typeface="Arial" pitchFamily="34" charset="0"/>
              </a:rPr>
              <a:t>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       - оюутнуудтай</a:t>
            </a:r>
          </a:p>
          <a:p>
            <a:pPr marL="0" indent="0">
              <a:buNone/>
            </a:pPr>
            <a:r>
              <a:rPr lang="mn-MN" dirty="0">
                <a:latin typeface="Arial" pitchFamily="34" charset="0"/>
                <a:cs typeface="Arial" pitchFamily="34" charset="0"/>
              </a:rPr>
              <a:t>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       - олон нийт</a:t>
            </a:r>
          </a:p>
          <a:p>
            <a:pPr marL="0" indent="0">
              <a:buNone/>
            </a:pPr>
            <a:r>
              <a:rPr lang="mn-MN" dirty="0">
                <a:latin typeface="Arial" pitchFamily="34" charset="0"/>
                <a:cs typeface="Arial" pitchFamily="34" charset="0"/>
              </a:rPr>
              <a:t>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       - мэдээллийн олон эх сурвалж</a:t>
            </a:r>
          </a:p>
          <a:p>
            <a:pPr marL="0" indent="0">
              <a:buNone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375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143000"/>
            <a:ext cx="8229600" cy="4525963"/>
          </a:xfrm>
        </p:spPr>
        <p:txBody>
          <a:bodyPr/>
          <a:lstStyle/>
          <a:p>
            <a:r>
              <a:rPr lang="mn-MN" dirty="0" smtClean="0">
                <a:latin typeface="Arial" pitchFamily="34" charset="0"/>
                <a:cs typeface="Arial" pitchFamily="34" charset="0"/>
              </a:rPr>
              <a:t>Багш юуг өөрчлөх вэ?</a:t>
            </a:r>
          </a:p>
          <a:p>
            <a:pPr marL="0" indent="0">
              <a:buNone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Хүн бүрийн хувьд харилцан адилгүй.</a:t>
            </a:r>
          </a:p>
          <a:p>
            <a:pPr>
              <a:buFont typeface="Wingdings" pitchFamily="2" charset="2"/>
              <a:buChar char="ü"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Цаг барих</a:t>
            </a:r>
          </a:p>
          <a:p>
            <a:pPr>
              <a:buFont typeface="Wingdings" pitchFamily="2" charset="2"/>
              <a:buChar char="ü"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Сургалтын арга зүй</a:t>
            </a:r>
          </a:p>
          <a:p>
            <a:pPr>
              <a:buFont typeface="Wingdings" pitchFamily="2" charset="2"/>
              <a:buChar char="ü"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Бүдүүлэг харьцаа...</a:t>
            </a:r>
          </a:p>
          <a:p>
            <a:pPr marL="0" indent="0">
              <a:buNone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Өөрчлөлтийг төлөвлөгөөтэй, систем дэс дараатай хийдэг.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880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n-MN" dirty="0" smtClean="0">
                <a:latin typeface="Arial" pitchFamily="34" charset="0"/>
                <a:cs typeface="Arial" pitchFamily="34" charset="0"/>
              </a:rPr>
              <a:t>Төлөвлөгөө ямар байдаг вэ?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mn-MN" dirty="0" smtClean="0">
                <a:latin typeface="Arial" pitchFamily="34" charset="0"/>
                <a:cs typeface="Arial" pitchFamily="34" charset="0"/>
              </a:rPr>
              <a:t>Өөрийгөө хөгжүүлэх хүсэл тэмүүлэлтэй байх</a:t>
            </a:r>
          </a:p>
          <a:p>
            <a:r>
              <a:rPr lang="mn-MN" dirty="0" smtClean="0">
                <a:latin typeface="Arial" pitchFamily="34" charset="0"/>
                <a:cs typeface="Arial" pitchFamily="34" charset="0"/>
              </a:rPr>
              <a:t>Өөрийгөө хөгжүүлэх бодит хэрэгцээг үүсгэх</a:t>
            </a:r>
          </a:p>
          <a:p>
            <a:pPr marL="0" indent="0">
              <a:buNone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Төлөвлөгөө:</a:t>
            </a:r>
          </a:p>
          <a:p>
            <a:pPr>
              <a:buFont typeface="Wingdings" pitchFamily="2" charset="2"/>
              <a:buChar char="Ø"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Зорилго тодорхой байх/ялимгүй ахадсан байж болно./</a:t>
            </a:r>
          </a:p>
          <a:p>
            <a:pPr>
              <a:buFont typeface="Wingdings" pitchFamily="2" charset="2"/>
              <a:buChar char="Ø"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Үр дүнг хэмжиж болохуйц байх</a:t>
            </a:r>
          </a:p>
          <a:p>
            <a:pPr>
              <a:buFont typeface="Wingdings" pitchFamily="2" charset="2"/>
              <a:buChar char="Ø"/>
            </a:pPr>
            <a:r>
              <a:rPr lang="mn-MN" dirty="0">
                <a:latin typeface="Arial" pitchFamily="34" charset="0"/>
                <a:cs typeface="Arial" pitchFamily="34" charset="0"/>
              </a:rPr>
              <a:t> Т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одорхой цаг хугацаа заасан байх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73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mn-MN" sz="2800" dirty="0" smtClean="0">
                <a:latin typeface="Arial" pitchFamily="34" charset="0"/>
                <a:cs typeface="Arial" pitchFamily="34" charset="0"/>
              </a:rPr>
              <a:t>Өөрийгөө хөгжүүлэхэд юу саад болдог вэ?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mn-MN" dirty="0" smtClean="0">
                <a:latin typeface="Arial" pitchFamily="34" charset="0"/>
                <a:cs typeface="Arial" pitchFamily="34" charset="0"/>
              </a:rPr>
              <a:t>Сэтгэлгээний хоцрогдол</a:t>
            </a:r>
          </a:p>
          <a:p>
            <a:r>
              <a:rPr lang="mn-MN" dirty="0" smtClean="0">
                <a:latin typeface="Arial" pitchFamily="34" charset="0"/>
                <a:cs typeface="Arial" pitchFamily="34" charset="0"/>
              </a:rPr>
              <a:t>Хөгжүүлэх арга зам, мэдлэг чадвар дутах</a:t>
            </a:r>
          </a:p>
          <a:p>
            <a:r>
              <a:rPr lang="mn-MN" dirty="0" smtClean="0">
                <a:latin typeface="Arial" pitchFamily="34" charset="0"/>
                <a:cs typeface="Arial" pitchFamily="34" charset="0"/>
              </a:rPr>
              <a:t>Бодит хэрэгцээ бага</a:t>
            </a:r>
          </a:p>
          <a:p>
            <a:r>
              <a:rPr lang="mn-MN" dirty="0" smtClean="0">
                <a:latin typeface="Arial" pitchFamily="34" charset="0"/>
                <a:cs typeface="Arial" pitchFamily="34" charset="0"/>
              </a:rPr>
              <a:t>Урамшуулал дэмжлэг дутах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194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n-MN" dirty="0" smtClean="0">
                <a:latin typeface="Arial" pitchFamily="34" charset="0"/>
                <a:cs typeface="Arial" pitchFamily="34" charset="0"/>
              </a:rPr>
              <a:t>Багшийн хөгжих нөхцөл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mn-MN" dirty="0" smtClean="0">
                <a:latin typeface="Arial" pitchFamily="34" charset="0"/>
                <a:cs typeface="Arial" pitchFamily="34" charset="0"/>
              </a:rPr>
              <a:t>Өөрийн бодит сэдэл</a:t>
            </a:r>
          </a:p>
          <a:p>
            <a:r>
              <a:rPr lang="mn-MN" dirty="0" smtClean="0">
                <a:latin typeface="Arial" pitchFamily="34" charset="0"/>
                <a:cs typeface="Arial" pitchFamily="34" charset="0"/>
              </a:rPr>
              <a:t>Эдийн засгийн таатай орчин</a:t>
            </a:r>
          </a:p>
          <a:p>
            <a:r>
              <a:rPr lang="mn-MN" dirty="0" smtClean="0">
                <a:latin typeface="Arial" pitchFamily="34" charset="0"/>
                <a:cs typeface="Arial" pitchFamily="34" charset="0"/>
              </a:rPr>
              <a:t>Ажлын байрны таатай орчин</a:t>
            </a:r>
          </a:p>
          <a:p>
            <a:r>
              <a:rPr lang="mn-MN" dirty="0">
                <a:latin typeface="Arial" pitchFamily="34" charset="0"/>
                <a:cs typeface="Arial" pitchFamily="34" charset="0"/>
              </a:rPr>
              <a:t>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 Гэр бүл, эрүүл мэндийн  таатай байдал...</a:t>
            </a:r>
          </a:p>
          <a:p>
            <a:pPr marL="0" indent="0">
              <a:buNone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Багш хөгжихийн тулд өөрийгөө маш сайн үнэлдэг байх. Би хөгжсөн багш мөн үү?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310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n-MN" dirty="0" smtClean="0">
                <a:latin typeface="Arial" pitchFamily="34" charset="0"/>
                <a:cs typeface="Arial" pitchFamily="34" charset="0"/>
              </a:rPr>
              <a:t>Багшийн хөгжлийн шалгуур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796390"/>
              </p:ext>
            </p:extLst>
          </p:nvPr>
        </p:nvGraphicFramePr>
        <p:xfrm>
          <a:off x="457200" y="1295400"/>
          <a:ext cx="8366125" cy="525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Document" r:id="rId5" imgW="7089958" imgH="6433891" progId="Word.Document.12">
                  <p:embed/>
                </p:oleObj>
              </mc:Choice>
              <mc:Fallback>
                <p:oleObj name="Document" r:id="rId5" imgW="7089958" imgH="643389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7200" y="1295400"/>
                        <a:ext cx="8366125" cy="525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53564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1228524"/>
              </p:ext>
            </p:extLst>
          </p:nvPr>
        </p:nvGraphicFramePr>
        <p:xfrm>
          <a:off x="304800" y="304800"/>
          <a:ext cx="86106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541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i="1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mn-MN" i="1" dirty="0" smtClean="0">
                <a:latin typeface="Arial" pitchFamily="34" charset="0"/>
                <a:cs typeface="Arial" pitchFamily="34" charset="0"/>
              </a:rPr>
              <a:t>удалгааны дүнг боловсруулсан аргачлал:</a:t>
            </a:r>
          </a:p>
          <a:p>
            <a:pPr marL="0" indent="0">
              <a:buNone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“Тийм” гэж хариулсан шалгуурын тоо А</a:t>
            </a:r>
          </a:p>
          <a:p>
            <a:pPr marL="0" indent="0">
              <a:buNone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“Хааяа” гэж хариулсан шалгуурын тоо В</a:t>
            </a:r>
          </a:p>
          <a:p>
            <a:pPr marL="0" indent="0">
              <a:buNone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“Үгүй” гэж хариулсан шалгуурын тоо С бол</a:t>
            </a:r>
          </a:p>
          <a:p>
            <a:pPr marL="0" indent="0">
              <a:buNone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mn-MN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Оноо</a:t>
            </a: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=(A•2+B•1+C•0)÷46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гэсэн аргачлалаар бодов.</a:t>
            </a:r>
          </a:p>
          <a:p>
            <a:pPr marL="0" indent="0">
              <a:buNone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Дүн </a:t>
            </a:r>
            <a:r>
              <a:rPr lang="mn-MN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90-100 бол хөгжсөн багш</a:t>
            </a:r>
          </a:p>
          <a:p>
            <a:pPr marL="0" indent="0">
              <a:buNone/>
            </a:pPr>
            <a:r>
              <a:rPr lang="mn-MN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70-89 бол хөгжиж байгаа багш</a:t>
            </a:r>
          </a:p>
          <a:p>
            <a:pPr marL="0" indent="0">
              <a:buNone/>
            </a:pPr>
            <a:r>
              <a:rPr lang="mn-MN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70-с доош бол хөгжих шаардлагатай багш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гэж үздэг </a:t>
            </a:r>
            <a:endParaRPr lang="en-US" i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80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81000"/>
            <a:ext cx="8458200" cy="59436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mn-MN" u="sng" dirty="0" smtClean="0">
                <a:latin typeface="Arial" pitchFamily="34" charset="0"/>
                <a:cs typeface="Arial" pitchFamily="34" charset="0"/>
              </a:rPr>
              <a:t>Шалгуур бөглөсөн байдлыг дүгнэвэл</a:t>
            </a:r>
          </a:p>
          <a:p>
            <a:pPr marL="0" indent="0">
              <a:buNone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Нийт </a:t>
            </a:r>
            <a:r>
              <a:rPr lang="mn-MN" smtClean="0">
                <a:latin typeface="Arial" pitchFamily="34" charset="0"/>
                <a:cs typeface="Arial" pitchFamily="34" charset="0"/>
              </a:rPr>
              <a:t>14 </a:t>
            </a:r>
            <a:r>
              <a:rPr lang="mn-MN" smtClean="0">
                <a:latin typeface="Arial" pitchFamily="34" charset="0"/>
                <a:cs typeface="Arial" pitchFamily="34" charset="0"/>
              </a:rPr>
              <a:t> /93,3%/ багш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оролцсоноос</a:t>
            </a:r>
          </a:p>
          <a:p>
            <a:pPr marL="0" indent="0">
              <a:buNone/>
            </a:pPr>
            <a:r>
              <a:rPr lang="mn-MN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0-60 оноотой 7 багш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>
              <a:buNone/>
            </a:pPr>
            <a:r>
              <a:rPr lang="mn-MN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60-69 оноотой 1 багш</a:t>
            </a:r>
          </a:p>
          <a:p>
            <a:pPr marL="0" indent="0">
              <a:buNone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mn-MN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70-79 оноотой 5 багш</a:t>
            </a:r>
          </a:p>
          <a:p>
            <a:pPr marL="0" indent="0">
              <a:buNone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mn-MN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80-89 оноотой 1 багш</a:t>
            </a:r>
            <a:r>
              <a:rPr lang="mn-MN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байна. </a:t>
            </a:r>
          </a:p>
          <a:p>
            <a:pPr marL="0" indent="0">
              <a:buNone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Бидний өөрсдийгөө үнэлсэн байдлаас харвал ММЗ-н тэнхимийн 8 багш буюу </a:t>
            </a:r>
            <a:r>
              <a:rPr lang="mn-MN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57,1%-нь хөгжих шаардлагатай,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6 багш буюу </a:t>
            </a:r>
            <a:r>
              <a:rPr lang="mn-MN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42,9%-нь хөгжиж байгаа багш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 нар байна.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95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r>
              <a:rPr lang="mn-MN" dirty="0" smtClean="0">
                <a:latin typeface="Arial" pitchFamily="34" charset="0"/>
                <a:cs typeface="Arial" pitchFamily="34" charset="0"/>
              </a:rPr>
              <a:t>Багшийн хөгжлийн шалгууруудаас санал нийлэхгүй шалгуур байна уу? Яагаад? </a:t>
            </a:r>
          </a:p>
          <a:p>
            <a:pPr marL="0" indent="0">
              <a:buNone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2 багш санал ирүүлсэн.</a:t>
            </a:r>
          </a:p>
          <a:p>
            <a:pPr>
              <a:buFont typeface="Wingdings" pitchFamily="2" charset="2"/>
              <a:buChar char="ü"/>
            </a:pPr>
            <a:r>
              <a:rPr lang="mn-MN" i="1" dirty="0" smtClean="0">
                <a:latin typeface="Arial" pitchFamily="34" charset="0"/>
                <a:cs typeface="Arial" pitchFamily="34" charset="0"/>
              </a:rPr>
              <a:t>Орчин үеийн нийгэм эдийн засаг, улс төр, хууль зүйн мэдлэгээ дээшлүүлэх тал дээр муухан байна даа.</a:t>
            </a:r>
          </a:p>
          <a:p>
            <a:pPr>
              <a:buFont typeface="Wingdings" pitchFamily="2" charset="2"/>
              <a:buChar char="ü"/>
            </a:pPr>
            <a:r>
              <a:rPr lang="mn-MN" i="1" dirty="0" smtClean="0">
                <a:latin typeface="Arial" pitchFamily="34" charset="0"/>
                <a:cs typeface="Arial" pitchFamily="34" charset="0"/>
              </a:rPr>
              <a:t>17-р асуултанд санал нийлэхгүй байна. 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Power point </a:t>
            </a:r>
            <a:r>
              <a:rPr lang="mn-MN" i="1" dirty="0" smtClean="0">
                <a:latin typeface="Arial" pitchFamily="34" charset="0"/>
                <a:cs typeface="Arial" pitchFamily="34" charset="0"/>
              </a:rPr>
              <a:t>програмын 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presentation </a:t>
            </a:r>
            <a:r>
              <a:rPr lang="mn-MN" i="1" dirty="0" smtClean="0">
                <a:latin typeface="Arial" pitchFamily="34" charset="0"/>
                <a:cs typeface="Arial" pitchFamily="34" charset="0"/>
              </a:rPr>
              <a:t>үргэлж ашиглавал амьгүй хичээл болно. Хичээл амьд байх ёстой.</a:t>
            </a:r>
            <a:endParaRPr lang="en-US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89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n-MN" dirty="0" smtClean="0"/>
              <a:t>Чанартай боловсрол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mn-MN" dirty="0" smtClean="0"/>
              <a:t>Насан туршийн шинжтэй байх бөгөөд нийгмийн болон хувь хүний эрэлт хэрэгцээ,техник технологийн дэвшилтэй уялдана.</a:t>
            </a:r>
          </a:p>
          <a:p>
            <a:r>
              <a:rPr lang="mn-MN" dirty="0" smtClean="0"/>
              <a:t>Хүн бүрийг дээд боловсролтой болгоно гэсэн үг биш. Эрэлт хэрэгцээ,ухаан мэдлэгийн багтаамжинд нь тохирсон боловсрол.</a:t>
            </a:r>
          </a:p>
          <a:p>
            <a:r>
              <a:rPr lang="mn-MN" dirty="0" smtClean="0"/>
              <a:t>Сэтгэл ханамжийн баталгаа.</a:t>
            </a:r>
          </a:p>
          <a:p>
            <a:r>
              <a:rPr lang="mn-MN" dirty="0" smtClean="0"/>
              <a:t>Ур чадварын илэрхийлэл.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629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381000"/>
            <a:ext cx="85344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sz="2400" dirty="0" smtClean="0">
                <a:latin typeface="Arial" pitchFamily="34" charset="0"/>
                <a:cs typeface="Arial" pitchFamily="34" charset="0"/>
              </a:rPr>
              <a:t>Багшийн хөгжлийн шалгуурууд дээр нэмэгдэх шалгуур байна уу? Нэрлэн бичнэ үү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!</a:t>
            </a:r>
          </a:p>
          <a:p>
            <a:r>
              <a:rPr lang="mn-MN" sz="2400" dirty="0" smtClean="0">
                <a:latin typeface="Arial" pitchFamily="34" charset="0"/>
                <a:cs typeface="Arial" pitchFamily="34" charset="0"/>
              </a:rPr>
              <a:t>4 багш санал ирүүлсэн.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mn-MN" sz="2400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МХТ-нь тоног төхөөрөмж</a:t>
            </a:r>
          </a:p>
          <a:p>
            <a:r>
              <a:rPr lang="mn-MN" sz="24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mn-MN" sz="2400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           програм хангамж 2 шалгуур байх уу?</a:t>
            </a:r>
          </a:p>
          <a:p>
            <a:r>
              <a:rPr lang="mn-MN" sz="2400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Цахим систем </a:t>
            </a:r>
          </a:p>
          <a:p>
            <a:r>
              <a:rPr lang="mn-MN" sz="24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mn-MN" sz="2400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          -сургалтын програм хангамж уу</a:t>
            </a:r>
          </a:p>
          <a:p>
            <a:r>
              <a:rPr lang="mn-MN" sz="24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mn-MN" sz="2400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           - сургалтын удирдлагын систем үү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mn-MN" sz="2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Ажлын байран дээрээ  мэргэжил мэдлэгээ хэрхэн дээшлүүлж байгааг тодорхойлох, зайн сургалтын хэлбэрийг ашиглаж буй байдал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mn-MN" sz="2400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Эдийн засгийн хөшүүрэг, багшийн нийгмийн асуудал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mn-MN" sz="2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Стандарт биелэлтийн чиглэлээр улиралд 1 удаа мэргэжлийн параллель ангиудын дунд сорил явуулж эхний 3 байр эзлүүлж байвал оюутнууд , бэлтгэсэн багш нар нь урамшиж сургалт сайжрах байх</a:t>
            </a:r>
            <a:endParaRPr lang="en-US" sz="2400" i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28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Судалгааны дүнгээс харвал   </a:t>
            </a:r>
            <a:r>
              <a:rPr lang="mn-MN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mn-MN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үргэлж”</a:t>
            </a:r>
          </a:p>
          <a:p>
            <a:pPr algn="just"/>
            <a:r>
              <a:rPr lang="mn-MN" dirty="0">
                <a:latin typeface="Arial" pitchFamily="34" charset="0"/>
                <a:cs typeface="Arial" pitchFamily="34" charset="0"/>
              </a:rPr>
              <a:t> С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ургууль тэнхимийн үйл ажиллагаанд /нийт багш нарын 85,7% / идэвхтэй сайн оролцдог.</a:t>
            </a:r>
          </a:p>
          <a:p>
            <a:pPr algn="just"/>
            <a:r>
              <a:rPr lang="mn-MN" dirty="0" smtClean="0">
                <a:latin typeface="Arial" pitchFamily="34" charset="0"/>
                <a:cs typeface="Arial" pitchFamily="34" charset="0"/>
              </a:rPr>
              <a:t>Сургалтын хөтөлбөрөө сайжруулах, шинэчлэх тал /нийт багш нарын 78,6%/ дээр анхаарч ажилладаг.</a:t>
            </a:r>
          </a:p>
          <a:p>
            <a:pPr algn="just"/>
            <a:r>
              <a:rPr lang="mn-MN" dirty="0" smtClean="0">
                <a:latin typeface="Arial" pitchFamily="34" charset="0"/>
                <a:cs typeface="Arial" pitchFamily="34" charset="0"/>
              </a:rPr>
              <a:t>Ажилдаа хандах хандлага, сэтгэлгээгээ өөрчлөн шинэчилж / 71,4%/ ажилладаг.</a:t>
            </a:r>
          </a:p>
          <a:p>
            <a:pPr algn="just"/>
            <a:r>
              <a:rPr lang="mn-MN" dirty="0" smtClean="0">
                <a:latin typeface="Arial" pitchFamily="34" charset="0"/>
                <a:cs typeface="Arial" pitchFamily="34" charset="0"/>
              </a:rPr>
              <a:t>Ёс зүй , харилцаагаа төгөлдөржүүлж /64,2%/ажилладаг.</a:t>
            </a:r>
          </a:p>
          <a:p>
            <a:pPr marL="0" indent="0">
              <a:buNone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48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mn-MN" dirty="0">
                <a:latin typeface="Arial" pitchFamily="34" charset="0"/>
                <a:cs typeface="Arial" pitchFamily="34" charset="0"/>
              </a:rPr>
              <a:t>Б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ид </a:t>
            </a:r>
            <a:r>
              <a:rPr lang="mn-MN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“хааяа”</a:t>
            </a:r>
          </a:p>
          <a:p>
            <a:r>
              <a:rPr lang="mn-MN" dirty="0" smtClean="0">
                <a:latin typeface="Arial" pitchFamily="34" charset="0"/>
                <a:cs typeface="Arial" pitchFamily="34" charset="0"/>
              </a:rPr>
              <a:t>Орчин үеийн нийгэм эдийн засаг, улс төр, хууль зүйн мэдлэгээ /71,4%/ дээшлүүлдэг.</a:t>
            </a:r>
          </a:p>
          <a:p>
            <a:r>
              <a:rPr lang="mn-MN" dirty="0" smtClean="0">
                <a:latin typeface="Arial" pitchFamily="34" charset="0"/>
                <a:cs typeface="Arial" pitchFamily="34" charset="0"/>
              </a:rPr>
              <a:t>Суралцагсдаа бодтой үнэлэх талд анхаарч, үнэлгээний сан бүрдүүлж баяжуулж /71,4%/ ажилладаг.</a:t>
            </a:r>
          </a:p>
          <a:p>
            <a:r>
              <a:rPr lang="mn-MN" dirty="0" smtClean="0">
                <a:latin typeface="Arial" pitchFamily="34" charset="0"/>
                <a:cs typeface="Arial" pitchFamily="34" charset="0"/>
              </a:rPr>
              <a:t>Ур чадварын уралдаанд оюутан оролцуулж, нээлттэй хичээл /71,4%/ заадаг.</a:t>
            </a:r>
          </a:p>
          <a:p>
            <a:r>
              <a:rPr lang="mn-MN" dirty="0" smtClean="0">
                <a:latin typeface="Arial" pitchFamily="34" charset="0"/>
                <a:cs typeface="Arial" pitchFamily="34" charset="0"/>
              </a:rPr>
              <a:t>Цаг үе нийгмийн өөрчлөлтийг мэдэрч /64,3%/ ажилладаг. </a:t>
            </a:r>
          </a:p>
          <a:p>
            <a:r>
              <a:rPr lang="mn-MN" dirty="0" smtClean="0">
                <a:latin typeface="Arial" pitchFamily="34" charset="0"/>
                <a:cs typeface="Arial" pitchFamily="34" charset="0"/>
              </a:rPr>
              <a:t>Гадаад хэл дээр ном/64,3%/ зохиол ашигладаг. </a:t>
            </a:r>
          </a:p>
          <a:p>
            <a:r>
              <a:rPr lang="mn-MN" dirty="0" smtClean="0">
                <a:latin typeface="Arial" pitchFamily="34" charset="0"/>
                <a:cs typeface="Arial" pitchFamily="34" charset="0"/>
              </a:rPr>
              <a:t>Мэргэжлийн мэдлэгээ /64,3%/ дээшлүүлдэг.</a:t>
            </a:r>
          </a:p>
          <a:p>
            <a:r>
              <a:rPr lang="mn-MN" dirty="0" smtClean="0">
                <a:latin typeface="Arial" pitchFamily="34" charset="0"/>
                <a:cs typeface="Arial" pitchFamily="34" charset="0"/>
              </a:rPr>
              <a:t>Ном, сурах бичиг, гарын авлага, зөвлөмж /64,3%/ бичдэг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32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838200"/>
            <a:ext cx="8001000" cy="495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mn-MN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Бид юуг огт хийдэггүй вэ?</a:t>
            </a:r>
          </a:p>
          <a:p>
            <a:r>
              <a:rPr lang="mn-MN" dirty="0" smtClean="0">
                <a:latin typeface="Arial" pitchFamily="34" charset="0"/>
                <a:cs typeface="Arial" pitchFamily="34" charset="0"/>
              </a:rPr>
              <a:t>Олон нийттэй огт харьцдаггүй юм байна./85,7%/</a:t>
            </a:r>
          </a:p>
          <a:p>
            <a:r>
              <a:rPr lang="mn-MN" dirty="0" smtClean="0">
                <a:latin typeface="Arial" pitchFamily="34" charset="0"/>
                <a:cs typeface="Arial" pitchFamily="34" charset="0"/>
              </a:rPr>
              <a:t>Гадаад хэл дээр сэтгүүл, ном зохиол ашигладаггүй /35,7%/</a:t>
            </a:r>
          </a:p>
          <a:p>
            <a:r>
              <a:rPr lang="mn-MN" dirty="0" smtClean="0">
                <a:latin typeface="Arial" pitchFamily="34" charset="0"/>
                <a:cs typeface="Arial" pitchFamily="34" charset="0"/>
              </a:rPr>
              <a:t>Орчин үеийн нийгэм эдийн засаг хууль зүйн мэдлэгээ дээшлүүлдэггүй. /28,6%/</a:t>
            </a:r>
          </a:p>
          <a:p>
            <a:r>
              <a:rPr lang="mn-MN" dirty="0" smtClean="0">
                <a:latin typeface="Arial" pitchFamily="34" charset="0"/>
                <a:cs typeface="Arial" pitchFamily="34" charset="0"/>
              </a:rPr>
              <a:t>Эрдэм шинжилгээний өгүүлэл, илтгэл бичдэггүй. /28,6%/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65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3855"/>
            <a:ext cx="8229600" cy="1143000"/>
          </a:xfrm>
        </p:spPr>
        <p:txBody>
          <a:bodyPr/>
          <a:lstStyle/>
          <a:p>
            <a:r>
              <a:rPr lang="mn-MN" dirty="0">
                <a:latin typeface="Arial" pitchFamily="34" charset="0"/>
                <a:cs typeface="Arial" pitchFamily="34" charset="0"/>
              </a:rPr>
              <a:t>Д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үгнэлт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229600" cy="4525963"/>
          </a:xfrm>
        </p:spPr>
        <p:txBody>
          <a:bodyPr>
            <a:normAutofit fontScale="92500"/>
          </a:bodyPr>
          <a:lstStyle/>
          <a:p>
            <a:pPr algn="just"/>
            <a:r>
              <a:rPr lang="mn-MN" dirty="0" smtClean="0">
                <a:latin typeface="Arial" pitchFamily="34" charset="0"/>
                <a:cs typeface="Arial" pitchFamily="34" charset="0"/>
              </a:rPr>
              <a:t>Багшийн хөгжлийн шалгуур нь багш хөгжих зорилго болох тул сургууль, тэнхим , тэрчлэн багш бүр өөрийн хөгжлийн шалгуур боловсруулах</a:t>
            </a:r>
          </a:p>
          <a:p>
            <a:pPr algn="just"/>
            <a:r>
              <a:rPr lang="mn-MN" dirty="0" smtClean="0">
                <a:latin typeface="Arial" pitchFamily="34" charset="0"/>
                <a:cs typeface="Arial" pitchFamily="34" charset="0"/>
              </a:rPr>
              <a:t>Багш бүр өөрийгөө хөгжүүлэх төлөвлөгөөтэй байх</a:t>
            </a:r>
          </a:p>
          <a:p>
            <a:pPr algn="just"/>
            <a:r>
              <a:rPr lang="mn-MN" dirty="0" smtClean="0">
                <a:latin typeface="Arial" pitchFamily="34" charset="0"/>
                <a:cs typeface="Arial" pitchFamily="34" charset="0"/>
              </a:rPr>
              <a:t>Багшийн хөгжлийг эдийн засгийн урамшуулалтай холбох</a:t>
            </a:r>
          </a:p>
          <a:p>
            <a:pPr marL="0" indent="0" algn="ctr">
              <a:buNone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“Чанар бол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аялал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болохоос хүрэх газар биш”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763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n-MN" dirty="0" smtClean="0">
                <a:latin typeface="Arial" pitchFamily="34" charset="0"/>
                <a:cs typeface="Arial" pitchFamily="34" charset="0"/>
              </a:rPr>
              <a:t>Ном зүй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 fontScale="92500" lnSpcReduction="20000"/>
          </a:bodyPr>
          <a:lstStyle/>
          <a:p>
            <a:r>
              <a:rPr lang="mn-MN" dirty="0" smtClean="0">
                <a:latin typeface="Arial" pitchFamily="34" charset="0"/>
                <a:cs typeface="Arial" pitchFamily="34" charset="0"/>
              </a:rPr>
              <a:t>Ш.Ичинхорлоо</a:t>
            </a:r>
          </a:p>
          <a:p>
            <a:pPr marL="0" indent="0">
              <a:buNone/>
            </a:pPr>
            <a:r>
              <a:rPr lang="mn-MN" dirty="0">
                <a:latin typeface="Arial" pitchFamily="34" charset="0"/>
                <a:cs typeface="Arial" pitchFamily="34" charset="0"/>
              </a:rPr>
              <a:t>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                Багшийн ном  2008 он </a:t>
            </a:r>
          </a:p>
          <a:p>
            <a:pPr marL="0" indent="0">
              <a:buNone/>
            </a:pPr>
            <a:r>
              <a:rPr lang="mn-MN" dirty="0">
                <a:latin typeface="Arial" pitchFamily="34" charset="0"/>
                <a:cs typeface="Arial" pitchFamily="34" charset="0"/>
              </a:rPr>
              <a:t>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                Багшийн ном  2011 он</a:t>
            </a:r>
          </a:p>
          <a:p>
            <a:r>
              <a:rPr lang="mn-MN" dirty="0" smtClean="0">
                <a:latin typeface="Arial" pitchFamily="34" charset="0"/>
                <a:cs typeface="Arial" pitchFamily="34" charset="0"/>
              </a:rPr>
              <a:t>Ч.Пүрэвдорж</a:t>
            </a:r>
          </a:p>
          <a:p>
            <a:pPr marL="0" indent="0">
              <a:buNone/>
            </a:pPr>
            <a:r>
              <a:rPr lang="mn-MN" dirty="0">
                <a:latin typeface="Arial" pitchFamily="34" charset="0"/>
                <a:cs typeface="Arial" pitchFamily="34" charset="0"/>
              </a:rPr>
              <a:t>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                Багшлахуйн менежмент 2011 он</a:t>
            </a:r>
          </a:p>
          <a:p>
            <a:r>
              <a:rPr lang="mn-MN" dirty="0" smtClean="0">
                <a:latin typeface="Arial" pitchFamily="34" charset="0"/>
                <a:cs typeface="Arial" pitchFamily="34" charset="0"/>
              </a:rPr>
              <a:t>Л. Оюунчимэг</a:t>
            </a:r>
          </a:p>
          <a:p>
            <a:pPr marL="0" indent="0">
              <a:buNone/>
            </a:pPr>
            <a:r>
              <a:rPr lang="mn-MN" dirty="0">
                <a:latin typeface="Arial" pitchFamily="34" charset="0"/>
                <a:cs typeface="Arial" pitchFamily="34" charset="0"/>
              </a:rPr>
              <a:t>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                Багшийн лавлах 2008-2010 он</a:t>
            </a:r>
          </a:p>
          <a:p>
            <a:r>
              <a:rPr lang="mn-MN" dirty="0">
                <a:latin typeface="Arial" pitchFamily="34" charset="0"/>
                <a:cs typeface="Arial" pitchFamily="34" charset="0"/>
              </a:rPr>
              <a:t>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О.Мягмар</a:t>
            </a:r>
          </a:p>
          <a:p>
            <a:pPr marL="0" indent="0">
              <a:buNone/>
            </a:pPr>
            <a:r>
              <a:rPr lang="mn-MN" dirty="0">
                <a:latin typeface="Arial" pitchFamily="34" charset="0"/>
                <a:cs typeface="Arial" pitchFamily="34" charset="0"/>
              </a:rPr>
              <a:t>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              Судлаач багшийн гарын авлага                         </a:t>
            </a:r>
          </a:p>
          <a:p>
            <a:pPr marL="0" indent="0">
              <a:buNone/>
            </a:pPr>
            <a:r>
              <a:rPr lang="mn-MN" dirty="0">
                <a:latin typeface="Arial" pitchFamily="34" charset="0"/>
                <a:cs typeface="Arial" pitchFamily="34" charset="0"/>
              </a:rPr>
              <a:t>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                                                       2009 он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85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n-MN" dirty="0" smtClean="0"/>
              <a:t>Боловсролын чанар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4978779"/>
              </p:ext>
            </p:extLst>
          </p:nvPr>
        </p:nvGraphicFramePr>
        <p:xfrm>
          <a:off x="182880" y="1463040"/>
          <a:ext cx="88392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4534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n-MN" dirty="0" smtClean="0">
                <a:latin typeface="Arial" pitchFamily="34" charset="0"/>
                <a:cs typeface="Arial" pitchFamily="34" charset="0"/>
              </a:rPr>
              <a:t>Багшийн чанар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3657607" y="3047994"/>
            <a:ext cx="1855819" cy="1605359"/>
          </a:xfrm>
          <a:custGeom>
            <a:avLst/>
            <a:gdLst>
              <a:gd name="connsiteX0" fmla="*/ 0 w 1855819"/>
              <a:gd name="connsiteY0" fmla="*/ 802680 h 1605359"/>
              <a:gd name="connsiteX1" fmla="*/ 458651 w 1855819"/>
              <a:gd name="connsiteY1" fmla="*/ 0 h 1605359"/>
              <a:gd name="connsiteX2" fmla="*/ 1397168 w 1855819"/>
              <a:gd name="connsiteY2" fmla="*/ 0 h 1605359"/>
              <a:gd name="connsiteX3" fmla="*/ 1855819 w 1855819"/>
              <a:gd name="connsiteY3" fmla="*/ 802680 h 1605359"/>
              <a:gd name="connsiteX4" fmla="*/ 1397168 w 1855819"/>
              <a:gd name="connsiteY4" fmla="*/ 1605359 h 1605359"/>
              <a:gd name="connsiteX5" fmla="*/ 458651 w 1855819"/>
              <a:gd name="connsiteY5" fmla="*/ 1605359 h 1605359"/>
              <a:gd name="connsiteX6" fmla="*/ 0 w 1855819"/>
              <a:gd name="connsiteY6" fmla="*/ 802680 h 1605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55819" h="1605359">
                <a:moveTo>
                  <a:pt x="0" y="802680"/>
                </a:moveTo>
                <a:lnTo>
                  <a:pt x="458651" y="0"/>
                </a:lnTo>
                <a:lnTo>
                  <a:pt x="1397168" y="0"/>
                </a:lnTo>
                <a:lnTo>
                  <a:pt x="1855819" y="802680"/>
                </a:lnTo>
                <a:lnTo>
                  <a:pt x="1397168" y="1605359"/>
                </a:lnTo>
                <a:lnTo>
                  <a:pt x="458651" y="1605359"/>
                </a:lnTo>
                <a:lnTo>
                  <a:pt x="0" y="80268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25315" tIns="283811" rIns="325315" bIns="283811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mn-MN" sz="1400" kern="1200" dirty="0" smtClean="0">
                <a:latin typeface="Arial" pitchFamily="34" charset="0"/>
                <a:cs typeface="Arial" pitchFamily="34" charset="0"/>
              </a:rPr>
              <a:t>Багшийн чанар</a:t>
            </a:r>
            <a:endParaRPr lang="en-US" sz="14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3810001" y="1559931"/>
            <a:ext cx="1520831" cy="1315697"/>
          </a:xfrm>
          <a:custGeom>
            <a:avLst/>
            <a:gdLst>
              <a:gd name="connsiteX0" fmla="*/ 0 w 1520831"/>
              <a:gd name="connsiteY0" fmla="*/ 657849 h 1315697"/>
              <a:gd name="connsiteX1" fmla="*/ 375895 w 1520831"/>
              <a:gd name="connsiteY1" fmla="*/ 0 h 1315697"/>
              <a:gd name="connsiteX2" fmla="*/ 1144936 w 1520831"/>
              <a:gd name="connsiteY2" fmla="*/ 0 h 1315697"/>
              <a:gd name="connsiteX3" fmla="*/ 1520831 w 1520831"/>
              <a:gd name="connsiteY3" fmla="*/ 657849 h 1315697"/>
              <a:gd name="connsiteX4" fmla="*/ 1144936 w 1520831"/>
              <a:gd name="connsiteY4" fmla="*/ 1315697 h 1315697"/>
              <a:gd name="connsiteX5" fmla="*/ 375895 w 1520831"/>
              <a:gd name="connsiteY5" fmla="*/ 1315697 h 1315697"/>
              <a:gd name="connsiteX6" fmla="*/ 0 w 1520831"/>
              <a:gd name="connsiteY6" fmla="*/ 657849 h 1315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0831" h="1315697">
                <a:moveTo>
                  <a:pt x="0" y="657849"/>
                </a:moveTo>
                <a:lnTo>
                  <a:pt x="375895" y="0"/>
                </a:lnTo>
                <a:lnTo>
                  <a:pt x="1144936" y="0"/>
                </a:lnTo>
                <a:lnTo>
                  <a:pt x="1520831" y="657849"/>
                </a:lnTo>
                <a:lnTo>
                  <a:pt x="1144936" y="1315697"/>
                </a:lnTo>
                <a:lnTo>
                  <a:pt x="375895" y="1315697"/>
                </a:lnTo>
                <a:lnTo>
                  <a:pt x="0" y="65784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66004" tIns="232009" rIns="266004" bIns="232009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mn-MN" sz="1100" kern="1200" dirty="0" smtClean="0">
                <a:latin typeface="Arial" pitchFamily="34" charset="0"/>
                <a:cs typeface="Arial" pitchFamily="34" charset="0"/>
              </a:rPr>
              <a:t>Багш бэлтгэдэг сургуулиудын элсэлт</a:t>
            </a:r>
            <a:endParaRPr lang="en-US" sz="11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5181602" y="2324492"/>
            <a:ext cx="1520831" cy="1315697"/>
          </a:xfrm>
          <a:custGeom>
            <a:avLst/>
            <a:gdLst>
              <a:gd name="connsiteX0" fmla="*/ 0 w 1520831"/>
              <a:gd name="connsiteY0" fmla="*/ 657849 h 1315697"/>
              <a:gd name="connsiteX1" fmla="*/ 375895 w 1520831"/>
              <a:gd name="connsiteY1" fmla="*/ 0 h 1315697"/>
              <a:gd name="connsiteX2" fmla="*/ 1144936 w 1520831"/>
              <a:gd name="connsiteY2" fmla="*/ 0 h 1315697"/>
              <a:gd name="connsiteX3" fmla="*/ 1520831 w 1520831"/>
              <a:gd name="connsiteY3" fmla="*/ 657849 h 1315697"/>
              <a:gd name="connsiteX4" fmla="*/ 1144936 w 1520831"/>
              <a:gd name="connsiteY4" fmla="*/ 1315697 h 1315697"/>
              <a:gd name="connsiteX5" fmla="*/ 375895 w 1520831"/>
              <a:gd name="connsiteY5" fmla="*/ 1315697 h 1315697"/>
              <a:gd name="connsiteX6" fmla="*/ 0 w 1520831"/>
              <a:gd name="connsiteY6" fmla="*/ 657849 h 1315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0831" h="1315697">
                <a:moveTo>
                  <a:pt x="0" y="657849"/>
                </a:moveTo>
                <a:lnTo>
                  <a:pt x="375895" y="0"/>
                </a:lnTo>
                <a:lnTo>
                  <a:pt x="1144936" y="0"/>
                </a:lnTo>
                <a:lnTo>
                  <a:pt x="1520831" y="657849"/>
                </a:lnTo>
                <a:lnTo>
                  <a:pt x="1144936" y="1315697"/>
                </a:lnTo>
                <a:lnTo>
                  <a:pt x="375895" y="1315697"/>
                </a:lnTo>
                <a:lnTo>
                  <a:pt x="0" y="65784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67274" tIns="233279" rIns="267274" bIns="233279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mn-MN" sz="1200" kern="12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Багшийн өөрийн хөгжил</a:t>
            </a:r>
            <a:endParaRPr lang="en-US" sz="1200" kern="12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5181602" y="3962399"/>
            <a:ext cx="1520831" cy="1315697"/>
          </a:xfrm>
          <a:custGeom>
            <a:avLst/>
            <a:gdLst>
              <a:gd name="connsiteX0" fmla="*/ 0 w 1520831"/>
              <a:gd name="connsiteY0" fmla="*/ 657849 h 1315697"/>
              <a:gd name="connsiteX1" fmla="*/ 375895 w 1520831"/>
              <a:gd name="connsiteY1" fmla="*/ 0 h 1315697"/>
              <a:gd name="connsiteX2" fmla="*/ 1144936 w 1520831"/>
              <a:gd name="connsiteY2" fmla="*/ 0 h 1315697"/>
              <a:gd name="connsiteX3" fmla="*/ 1520831 w 1520831"/>
              <a:gd name="connsiteY3" fmla="*/ 657849 h 1315697"/>
              <a:gd name="connsiteX4" fmla="*/ 1144936 w 1520831"/>
              <a:gd name="connsiteY4" fmla="*/ 1315697 h 1315697"/>
              <a:gd name="connsiteX5" fmla="*/ 375895 w 1520831"/>
              <a:gd name="connsiteY5" fmla="*/ 1315697 h 1315697"/>
              <a:gd name="connsiteX6" fmla="*/ 0 w 1520831"/>
              <a:gd name="connsiteY6" fmla="*/ 657849 h 1315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0831" h="1315697">
                <a:moveTo>
                  <a:pt x="0" y="657849"/>
                </a:moveTo>
                <a:lnTo>
                  <a:pt x="375895" y="0"/>
                </a:lnTo>
                <a:lnTo>
                  <a:pt x="1144936" y="0"/>
                </a:lnTo>
                <a:lnTo>
                  <a:pt x="1520831" y="657849"/>
                </a:lnTo>
                <a:lnTo>
                  <a:pt x="1144936" y="1315697"/>
                </a:lnTo>
                <a:lnTo>
                  <a:pt x="375895" y="1315697"/>
                </a:lnTo>
                <a:lnTo>
                  <a:pt x="0" y="65784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66004" tIns="232009" rIns="266004" bIns="232009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mn-MN" sz="1100" kern="1200" dirty="0" smtClean="0">
                <a:latin typeface="Arial" pitchFamily="34" charset="0"/>
                <a:cs typeface="Arial" pitchFamily="34" charset="0"/>
              </a:rPr>
              <a:t>Багш бэлтгэдэг сургуулиудын сургалт</a:t>
            </a:r>
            <a:endParaRPr lang="en-US" sz="11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3814822" y="4810465"/>
            <a:ext cx="1520831" cy="1315697"/>
          </a:xfrm>
          <a:custGeom>
            <a:avLst/>
            <a:gdLst>
              <a:gd name="connsiteX0" fmla="*/ 0 w 1520831"/>
              <a:gd name="connsiteY0" fmla="*/ 657849 h 1315697"/>
              <a:gd name="connsiteX1" fmla="*/ 375895 w 1520831"/>
              <a:gd name="connsiteY1" fmla="*/ 0 h 1315697"/>
              <a:gd name="connsiteX2" fmla="*/ 1144936 w 1520831"/>
              <a:gd name="connsiteY2" fmla="*/ 0 h 1315697"/>
              <a:gd name="connsiteX3" fmla="*/ 1520831 w 1520831"/>
              <a:gd name="connsiteY3" fmla="*/ 657849 h 1315697"/>
              <a:gd name="connsiteX4" fmla="*/ 1144936 w 1520831"/>
              <a:gd name="connsiteY4" fmla="*/ 1315697 h 1315697"/>
              <a:gd name="connsiteX5" fmla="*/ 375895 w 1520831"/>
              <a:gd name="connsiteY5" fmla="*/ 1315697 h 1315697"/>
              <a:gd name="connsiteX6" fmla="*/ 0 w 1520831"/>
              <a:gd name="connsiteY6" fmla="*/ 657849 h 1315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0831" h="1315697">
                <a:moveTo>
                  <a:pt x="0" y="657849"/>
                </a:moveTo>
                <a:lnTo>
                  <a:pt x="375895" y="0"/>
                </a:lnTo>
                <a:lnTo>
                  <a:pt x="1144936" y="0"/>
                </a:lnTo>
                <a:lnTo>
                  <a:pt x="1520831" y="657849"/>
                </a:lnTo>
                <a:lnTo>
                  <a:pt x="1144936" y="1315697"/>
                </a:lnTo>
                <a:lnTo>
                  <a:pt x="375895" y="1315697"/>
                </a:lnTo>
                <a:lnTo>
                  <a:pt x="0" y="65784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66004" tIns="232009" rIns="266004" bIns="232009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mn-MN" sz="1100" kern="1200" dirty="0" smtClean="0">
                <a:latin typeface="Arial" pitchFamily="34" charset="0"/>
                <a:cs typeface="Arial" pitchFamily="34" charset="0"/>
              </a:rPr>
              <a:t>Багшийн нийгмийн асуудал,эрүүл мэнд</a:t>
            </a:r>
            <a:endParaRPr lang="en-US" sz="11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2413568" y="3887315"/>
            <a:ext cx="1520831" cy="1315697"/>
          </a:xfrm>
          <a:custGeom>
            <a:avLst/>
            <a:gdLst>
              <a:gd name="connsiteX0" fmla="*/ 0 w 1520831"/>
              <a:gd name="connsiteY0" fmla="*/ 657849 h 1315697"/>
              <a:gd name="connsiteX1" fmla="*/ 375895 w 1520831"/>
              <a:gd name="connsiteY1" fmla="*/ 0 h 1315697"/>
              <a:gd name="connsiteX2" fmla="*/ 1144936 w 1520831"/>
              <a:gd name="connsiteY2" fmla="*/ 0 h 1315697"/>
              <a:gd name="connsiteX3" fmla="*/ 1520831 w 1520831"/>
              <a:gd name="connsiteY3" fmla="*/ 657849 h 1315697"/>
              <a:gd name="connsiteX4" fmla="*/ 1144936 w 1520831"/>
              <a:gd name="connsiteY4" fmla="*/ 1315697 h 1315697"/>
              <a:gd name="connsiteX5" fmla="*/ 375895 w 1520831"/>
              <a:gd name="connsiteY5" fmla="*/ 1315697 h 1315697"/>
              <a:gd name="connsiteX6" fmla="*/ 0 w 1520831"/>
              <a:gd name="connsiteY6" fmla="*/ 657849 h 1315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0831" h="1315697">
                <a:moveTo>
                  <a:pt x="0" y="657849"/>
                </a:moveTo>
                <a:lnTo>
                  <a:pt x="375895" y="0"/>
                </a:lnTo>
                <a:lnTo>
                  <a:pt x="1144936" y="0"/>
                </a:lnTo>
                <a:lnTo>
                  <a:pt x="1520831" y="657849"/>
                </a:lnTo>
                <a:lnTo>
                  <a:pt x="1144936" y="1315697"/>
                </a:lnTo>
                <a:lnTo>
                  <a:pt x="375895" y="1315697"/>
                </a:lnTo>
                <a:lnTo>
                  <a:pt x="0" y="65784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66004" tIns="232009" rIns="266004" bIns="232009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mn-MN" sz="1100" kern="1200" dirty="0" smtClean="0">
                <a:latin typeface="Arial" pitchFamily="34" charset="0"/>
                <a:cs typeface="Arial" pitchFamily="34" charset="0"/>
              </a:rPr>
              <a:t>ББС болон багшийн холбоо</a:t>
            </a:r>
            <a:endParaRPr lang="en-US" sz="11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2413568" y="2293723"/>
            <a:ext cx="1520831" cy="1315697"/>
          </a:xfrm>
          <a:custGeom>
            <a:avLst/>
            <a:gdLst>
              <a:gd name="connsiteX0" fmla="*/ 0 w 1520831"/>
              <a:gd name="connsiteY0" fmla="*/ 657849 h 1315697"/>
              <a:gd name="connsiteX1" fmla="*/ 375895 w 1520831"/>
              <a:gd name="connsiteY1" fmla="*/ 0 h 1315697"/>
              <a:gd name="connsiteX2" fmla="*/ 1144936 w 1520831"/>
              <a:gd name="connsiteY2" fmla="*/ 0 h 1315697"/>
              <a:gd name="connsiteX3" fmla="*/ 1520831 w 1520831"/>
              <a:gd name="connsiteY3" fmla="*/ 657849 h 1315697"/>
              <a:gd name="connsiteX4" fmla="*/ 1144936 w 1520831"/>
              <a:gd name="connsiteY4" fmla="*/ 1315697 h 1315697"/>
              <a:gd name="connsiteX5" fmla="*/ 375895 w 1520831"/>
              <a:gd name="connsiteY5" fmla="*/ 1315697 h 1315697"/>
              <a:gd name="connsiteX6" fmla="*/ 0 w 1520831"/>
              <a:gd name="connsiteY6" fmla="*/ 657849 h 1315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0831" h="1315697">
                <a:moveTo>
                  <a:pt x="0" y="657849"/>
                </a:moveTo>
                <a:lnTo>
                  <a:pt x="375895" y="0"/>
                </a:lnTo>
                <a:lnTo>
                  <a:pt x="1144936" y="0"/>
                </a:lnTo>
                <a:lnTo>
                  <a:pt x="1520831" y="657849"/>
                </a:lnTo>
                <a:lnTo>
                  <a:pt x="1144936" y="1315697"/>
                </a:lnTo>
                <a:lnTo>
                  <a:pt x="375895" y="1315697"/>
                </a:lnTo>
                <a:lnTo>
                  <a:pt x="0" y="65784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67274" tIns="233279" rIns="267274" bIns="233279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mn-MN" sz="1200" kern="1200" dirty="0" smtClean="0">
                <a:latin typeface="Arial" pitchFamily="34" charset="0"/>
                <a:cs typeface="Arial" pitchFamily="34" charset="0"/>
              </a:rPr>
              <a:t>Багшийг хөгжүүлэх төрийн бодлого,нийг</a:t>
            </a:r>
          </a:p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mn-MN" sz="1200" kern="1200" dirty="0" smtClean="0">
                <a:latin typeface="Arial" pitchFamily="34" charset="0"/>
                <a:cs typeface="Arial" pitchFamily="34" charset="0"/>
              </a:rPr>
              <a:t>мийн шаардлага</a:t>
            </a:r>
            <a:endParaRPr lang="en-US" sz="1200" kern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127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9" grpId="0" animBg="1"/>
      <p:bldP spid="11" grpId="0" animBg="1"/>
      <p:bldP spid="13" grpId="0" animBg="1"/>
      <p:bldP spid="15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n-MN" dirty="0" smtClean="0">
                <a:latin typeface="Arial" pitchFamily="34" charset="0"/>
                <a:cs typeface="Arial" pitchFamily="34" charset="0"/>
              </a:rPr>
              <a:t>Багшийн хөгжил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88928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mn-MN" sz="2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mn-MN" sz="2800" i="1" dirty="0" smtClean="0">
                <a:latin typeface="Arial" pitchFamily="34" charset="0"/>
                <a:cs typeface="Arial" pitchFamily="34" charset="0"/>
              </a:rPr>
              <a:t>Багш яагаад хөгжих хэрэгтэй вэ?</a:t>
            </a:r>
          </a:p>
          <a:p>
            <a:r>
              <a:rPr lang="mn-MN" sz="2800" dirty="0" smtClean="0">
                <a:latin typeface="Arial" pitchFamily="34" charset="0"/>
                <a:cs typeface="Arial" pitchFamily="34" charset="0"/>
              </a:rPr>
              <a:t>Мэдээлэл эрс нэмэгдэж, хурдан хуучрах болсон.</a:t>
            </a:r>
          </a:p>
          <a:p>
            <a:r>
              <a:rPr lang="mn-MN" sz="2800" dirty="0" smtClean="0">
                <a:latin typeface="Arial" pitchFamily="34" charset="0"/>
                <a:cs typeface="Arial" pitchFamily="34" charset="0"/>
              </a:rPr>
              <a:t>Зах зээлийн харилцаа өдөр ирэх тусам гүнзгийрч өрсөлдөөн нэмэгдэж байна.</a:t>
            </a:r>
          </a:p>
          <a:p>
            <a:r>
              <a:rPr lang="mn-MN" sz="2800" dirty="0" smtClean="0">
                <a:latin typeface="Arial" pitchFamily="34" charset="0"/>
                <a:cs typeface="Arial" pitchFamily="34" charset="0"/>
              </a:rPr>
              <a:t>Багшийн бүтээгдхүүн </a:t>
            </a:r>
            <a:r>
              <a:rPr lang="mn-MN" sz="2800" smtClean="0">
                <a:latin typeface="Arial" pitchFamily="34" charset="0"/>
                <a:cs typeface="Arial" pitchFamily="34" charset="0"/>
              </a:rPr>
              <a:t>болох “багш”-ийн </a:t>
            </a:r>
            <a:r>
              <a:rPr lang="mn-MN" sz="2800" dirty="0" smtClean="0">
                <a:latin typeface="Arial" pitchFamily="34" charset="0"/>
                <a:cs typeface="Arial" pitchFamily="34" charset="0"/>
              </a:rPr>
              <a:t>хэрэгцээ шаардлага улам бүр өндөрсөж байна.</a:t>
            </a:r>
          </a:p>
          <a:p>
            <a:r>
              <a:rPr lang="mn-MN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mn-MN" sz="2800" dirty="0" smtClean="0">
                <a:latin typeface="Arial" pitchFamily="34" charset="0"/>
                <a:cs typeface="Arial" pitchFamily="34" charset="0"/>
              </a:rPr>
              <a:t>Багш” ажлын байрны тодорхойлолтонд нийцэхийн тулд </a:t>
            </a:r>
          </a:p>
          <a:p>
            <a:r>
              <a:rPr lang="mn-MN" sz="2800" dirty="0" smtClean="0">
                <a:latin typeface="Arial" pitchFamily="34" charset="0"/>
                <a:cs typeface="Arial" pitchFamily="34" charset="0"/>
              </a:rPr>
              <a:t>Хувь хүнийхээ хувьд багшийн хэрэгцээ өөрчлөгддөг</a:t>
            </a:r>
          </a:p>
          <a:p>
            <a:pPr marL="0" indent="0">
              <a:buNone/>
            </a:pPr>
            <a:r>
              <a:rPr lang="mn-MN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6800" y="1591887"/>
            <a:ext cx="1859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dirty="0" smtClean="0"/>
              <a:t>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891881" y="1483981"/>
            <a:ext cx="2209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sz="2800" dirty="0" smtClean="0">
                <a:latin typeface="Arial" pitchFamily="34" charset="0"/>
                <a:cs typeface="Arial" pitchFamily="34" charset="0"/>
              </a:rPr>
              <a:t>Суралцагч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Left Arrow 12"/>
          <p:cNvSpPr/>
          <p:nvPr/>
        </p:nvSpPr>
        <p:spPr>
          <a:xfrm>
            <a:off x="5067300" y="1483981"/>
            <a:ext cx="647700" cy="48040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810000" y="1422426"/>
            <a:ext cx="1257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sz="3200" dirty="0" smtClean="0">
                <a:latin typeface="Arial" pitchFamily="34" charset="0"/>
                <a:cs typeface="Arial" pitchFamily="34" charset="0"/>
              </a:rPr>
              <a:t>багш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Left Arrow 14"/>
          <p:cNvSpPr/>
          <p:nvPr/>
        </p:nvSpPr>
        <p:spPr>
          <a:xfrm>
            <a:off x="2952749" y="1489970"/>
            <a:ext cx="647700" cy="48040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6172200" y="1253120"/>
            <a:ext cx="1981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sz="2800" dirty="0" smtClean="0">
                <a:latin typeface="Arial" pitchFamily="34" charset="0"/>
                <a:cs typeface="Arial" pitchFamily="34" charset="0"/>
              </a:rPr>
              <a:t>Багшийн багш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649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0" grpId="0"/>
      <p:bldP spid="13" grpId="0" animBg="1"/>
      <p:bldP spid="14" grpId="0"/>
      <p:bldP spid="15" grpId="0" animBg="1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n-MN" dirty="0" smtClean="0">
                <a:latin typeface="Arial" pitchFamily="34" charset="0"/>
                <a:cs typeface="Arial" pitchFamily="34" charset="0"/>
              </a:rPr>
              <a:t>Маслоугийн хэрэгцээ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2417016730"/>
              </p:ext>
            </p:extLst>
          </p:nvPr>
        </p:nvGraphicFramePr>
        <p:xfrm>
          <a:off x="381000" y="1397000"/>
          <a:ext cx="8382000" cy="5003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1607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2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n-MN" dirty="0" smtClean="0">
                <a:latin typeface="Arial" pitchFamily="34" charset="0"/>
                <a:cs typeface="Arial" pitchFamily="34" charset="0"/>
              </a:rPr>
              <a:t>Нэр томьёо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mn-MN" u="sng" dirty="0" smtClean="0">
                <a:latin typeface="Arial" pitchFamily="34" charset="0"/>
                <a:cs typeface="Arial" pitchFamily="34" charset="0"/>
              </a:rPr>
              <a:t>Багшийн хөгжил</a:t>
            </a:r>
          </a:p>
          <a:p>
            <a:pPr>
              <a:buFont typeface="Wingdings" pitchFamily="2" charset="2"/>
              <a:buChar char="ü"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Өөрт байгаа зүйлээ өөрөө хөгжүүлэх</a:t>
            </a:r>
          </a:p>
          <a:p>
            <a:pPr>
              <a:buFont typeface="Wingdings" pitchFamily="2" charset="2"/>
              <a:buChar char="ü"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Бий болгох</a:t>
            </a:r>
          </a:p>
          <a:p>
            <a:pPr>
              <a:buFont typeface="Wingdings" pitchFamily="2" charset="2"/>
              <a:buChar char="ü"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Хэрэггүй зүйлээс татгалзах</a:t>
            </a:r>
          </a:p>
          <a:p>
            <a:pPr>
              <a:buFont typeface="Wingdings" pitchFamily="2" charset="2"/>
              <a:buChar char="ü"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Бүтээлч байх</a:t>
            </a:r>
          </a:p>
          <a:p>
            <a:pPr>
              <a:buFont typeface="Wingdings" pitchFamily="2" charset="2"/>
              <a:buChar char="ü"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Хандлагаа өөрчлөх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600200"/>
            <a:ext cx="4495800" cy="4525963"/>
          </a:xfrm>
        </p:spPr>
        <p:txBody>
          <a:bodyPr/>
          <a:lstStyle/>
          <a:p>
            <a:r>
              <a:rPr lang="mn-MN" u="sng" dirty="0" smtClean="0">
                <a:latin typeface="Arial" pitchFamily="34" charset="0"/>
                <a:cs typeface="Arial" pitchFamily="34" charset="0"/>
              </a:rPr>
              <a:t>Мэргэжил дээшлүүлэл</a:t>
            </a:r>
          </a:p>
          <a:p>
            <a:pPr>
              <a:buFont typeface="Wingdings" pitchFamily="2" charset="2"/>
              <a:buChar char="ü"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Өөрт байгаа зүйлийг өөр хэн нэгэн дээшлүүлэх</a:t>
            </a:r>
          </a:p>
          <a:p>
            <a:pPr>
              <a:buFont typeface="Wingdings" pitchFamily="2" charset="2"/>
              <a:buChar char="ü"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Байгаа зүйлийг дээшлүүлэх </a:t>
            </a:r>
          </a:p>
          <a:p>
            <a:pPr>
              <a:buFont typeface="Wingdings" pitchFamily="2" charset="2"/>
              <a:buChar char="ü"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Дээшлүүлэх –хасаж болохгүй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084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n-MN" dirty="0" smtClean="0">
                <a:latin typeface="Arial" pitchFamily="34" charset="0"/>
                <a:cs typeface="Arial" pitchFamily="34" charset="0"/>
              </a:rPr>
              <a:t>Багшийн хөгжил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mn-MN" dirty="0" smtClean="0">
                <a:latin typeface="Arial" pitchFamily="34" charset="0"/>
                <a:cs typeface="Arial" pitchFamily="34" charset="0"/>
              </a:rPr>
              <a:t>Багшийн хөгжил бол багш мэдлэг чадвар хандлагаа цаг үетэйгээ нийцүүлэн өөрөө өөрчлөх үйл явц.</a:t>
            </a:r>
            <a:r>
              <a:rPr lang="mn-MN" dirty="0" smtClean="0"/>
              <a:t>                                     </a:t>
            </a:r>
          </a:p>
          <a:p>
            <a:pPr marL="0" indent="0" algn="just">
              <a:buNone/>
            </a:pPr>
            <a:r>
              <a:rPr lang="mn-MN" sz="1800" dirty="0" smtClean="0">
                <a:latin typeface="Arial" pitchFamily="34" charset="0"/>
                <a:cs typeface="Arial" pitchFamily="34" charset="0"/>
              </a:rPr>
              <a:t>                                                                       /Ш.Ичинхорлоо “ Багшийн ном”/ </a:t>
            </a:r>
          </a:p>
          <a:p>
            <a:pPr algn="just"/>
            <a:r>
              <a:rPr lang="mn-MN" dirty="0" smtClean="0">
                <a:latin typeface="Arial" pitchFamily="34" charset="0"/>
                <a:cs typeface="Arial" pitchFamily="34" charset="0"/>
              </a:rPr>
              <a:t>Багш алдаа, оноогоо судлаад түүнээсээ суралцах үйл явц.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2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n-MN" dirty="0" smtClean="0">
                <a:latin typeface="Arial" pitchFamily="34" charset="0"/>
                <a:cs typeface="Arial" pitchFamily="34" charset="0"/>
              </a:rPr>
              <a:t>Багш юугаа хөгжүүлэх вэ?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mn-MN" dirty="0" smtClean="0">
                <a:latin typeface="Arial" pitchFamily="34" charset="0"/>
                <a:cs typeface="Arial" pitchFamily="34" charset="0"/>
              </a:rPr>
              <a:t>Багшийн мэдрэмж</a:t>
            </a:r>
          </a:p>
          <a:p>
            <a:pPr marL="0" indent="0" algn="just">
              <a:buNone/>
            </a:pPr>
            <a:endParaRPr lang="mn-MN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mn-MN" dirty="0" smtClean="0">
                <a:latin typeface="Arial" pitchFamily="34" charset="0"/>
                <a:cs typeface="Arial" pitchFamily="34" charset="0"/>
              </a:rPr>
              <a:t>Хандлага үзэл бодол, сэтгэлгээ</a:t>
            </a:r>
          </a:p>
          <a:p>
            <a:pPr marL="0" indent="0" algn="just">
              <a:buNone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        - цаг үеэ дагаж өөрчлөгдөх</a:t>
            </a:r>
          </a:p>
          <a:p>
            <a:pPr marL="0" indent="0" algn="just">
              <a:buNone/>
            </a:pPr>
            <a:r>
              <a:rPr lang="mn-MN" dirty="0">
                <a:latin typeface="Arial" pitchFamily="34" charset="0"/>
                <a:cs typeface="Arial" pitchFamily="34" charset="0"/>
              </a:rPr>
              <a:t>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       - өөдрөг үзэл бодолтой байх</a:t>
            </a:r>
          </a:p>
          <a:p>
            <a:pPr marL="0" indent="0" algn="just">
              <a:buNone/>
            </a:pPr>
            <a:r>
              <a:rPr lang="mn-MN" dirty="0">
                <a:latin typeface="Arial" pitchFamily="34" charset="0"/>
                <a:cs typeface="Arial" pitchFamily="34" charset="0"/>
              </a:rPr>
              <a:t>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       - аливаад сэтгэлээсээ хандах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Оюутны тухайд</a:t>
            </a:r>
          </a:p>
          <a:p>
            <a:pPr marL="0" indent="0" algn="just">
              <a:buNone/>
            </a:pPr>
            <a:r>
              <a:rPr lang="mn-MN" dirty="0">
                <a:latin typeface="Arial" pitchFamily="34" charset="0"/>
                <a:cs typeface="Arial" pitchFamily="34" charset="0"/>
              </a:rPr>
              <a:t>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       - хорвоогийн нэгэн айлын хамгийн үнэт               </a:t>
            </a:r>
          </a:p>
          <a:p>
            <a:pPr marL="0" indent="0" algn="just">
              <a:buNone/>
            </a:pPr>
            <a:r>
              <a:rPr lang="mn-MN" dirty="0">
                <a:latin typeface="Arial" pitchFamily="34" charset="0"/>
                <a:cs typeface="Arial" pitchFamily="34" charset="0"/>
              </a:rPr>
              <a:t>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                                                        эрдэнэ</a:t>
            </a:r>
          </a:p>
          <a:p>
            <a:pPr marL="0" indent="0" algn="just">
              <a:buNone/>
            </a:pPr>
            <a:r>
              <a:rPr lang="mn-MN" dirty="0">
                <a:latin typeface="Arial" pitchFamily="34" charset="0"/>
                <a:cs typeface="Arial" pitchFamily="34" charset="0"/>
              </a:rPr>
              <a:t>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       - ширээний ард сууж буй хэн нэгэн</a:t>
            </a:r>
          </a:p>
          <a:p>
            <a:pPr marL="0" indent="0" algn="just">
              <a:buNone/>
            </a:pPr>
            <a:r>
              <a:rPr lang="mn-MN" dirty="0">
                <a:latin typeface="Arial" pitchFamily="34" charset="0"/>
                <a:cs typeface="Arial" pitchFamily="34" charset="0"/>
              </a:rPr>
              <a:t>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       - багшийн уур хүргэсэн “нойлын ногоон тэг”</a:t>
            </a:r>
          </a:p>
          <a:p>
            <a:pPr marL="0" indent="0" algn="just">
              <a:buNone/>
            </a:pPr>
            <a:endParaRPr lang="mn-MN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mn-MN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050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1049</Words>
  <Application>Microsoft Office PowerPoint</Application>
  <PresentationFormat>On-screen Show (4:3)</PresentationFormat>
  <Paragraphs>179</Paragraphs>
  <Slides>25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Office Theme</vt:lpstr>
      <vt:lpstr>Document</vt:lpstr>
      <vt:lpstr>Боловсролын чанар-багшийн хөгжил</vt:lpstr>
      <vt:lpstr>Чанартай боловсрол</vt:lpstr>
      <vt:lpstr>Боловсролын чанар</vt:lpstr>
      <vt:lpstr>Багшийн чанар</vt:lpstr>
      <vt:lpstr>Багшийн хөгжил</vt:lpstr>
      <vt:lpstr>Маслоугийн хэрэгцээ</vt:lpstr>
      <vt:lpstr>Нэр томьёо</vt:lpstr>
      <vt:lpstr>Багшийн хөгжил</vt:lpstr>
      <vt:lpstr>Багш юугаа хөгжүүлэх вэ?</vt:lpstr>
      <vt:lpstr>PowerPoint Presentation</vt:lpstr>
      <vt:lpstr>PowerPoint Presentation</vt:lpstr>
      <vt:lpstr>Төлөвлөгөө ямар байдаг вэ?</vt:lpstr>
      <vt:lpstr>Өөрийгөө хөгжүүлэхэд юу саад болдог вэ?</vt:lpstr>
      <vt:lpstr>Багшийн хөгжих нөхцөл</vt:lpstr>
      <vt:lpstr>Багшийн хөгжлийн шалгуур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Дүгнэлт</vt:lpstr>
      <vt:lpstr>Ном зүй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Боловсролын чанар-багшийн хөгжил</dc:title>
  <dc:creator>Batkhishig</dc:creator>
  <cp:lastModifiedBy>Batkhishig</cp:lastModifiedBy>
  <cp:revision>50</cp:revision>
  <dcterms:created xsi:type="dcterms:W3CDTF">2012-04-11T16:09:35Z</dcterms:created>
  <dcterms:modified xsi:type="dcterms:W3CDTF">2012-04-19T05:11:48Z</dcterms:modified>
</cp:coreProperties>
</file>